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2"/>
  </p:notesMasterIdLst>
  <p:handoutMasterIdLst>
    <p:handoutMasterId r:id="rId23"/>
  </p:handoutMasterIdLst>
  <p:sldIdLst>
    <p:sldId id="877" r:id="rId2"/>
    <p:sldId id="871" r:id="rId3"/>
    <p:sldId id="717" r:id="rId4"/>
    <p:sldId id="483" r:id="rId5"/>
    <p:sldId id="1082" r:id="rId6"/>
    <p:sldId id="1096" r:id="rId7"/>
    <p:sldId id="1317" r:id="rId8"/>
    <p:sldId id="1341" r:id="rId9"/>
    <p:sldId id="1319" r:id="rId10"/>
    <p:sldId id="1342" r:id="rId11"/>
    <p:sldId id="1351" r:id="rId12"/>
    <p:sldId id="1353" r:id="rId13"/>
    <p:sldId id="1350" r:id="rId14"/>
    <p:sldId id="876" r:id="rId15"/>
    <p:sldId id="1345" r:id="rId16"/>
    <p:sldId id="1344" r:id="rId17"/>
    <p:sldId id="1349" r:id="rId18"/>
    <p:sldId id="1343" r:id="rId19"/>
    <p:sldId id="878" r:id="rId20"/>
    <p:sldId id="875" r:id="rId21"/>
  </p:sldIdLst>
  <p:sldSz cx="9001125" cy="5400675"/>
  <p:notesSz cx="6735763" cy="9866313"/>
  <p:defaultTextStyle>
    <a:defPPr>
      <a:defRPr lang="pt-BR"/>
    </a:defPPr>
    <a:lvl1pPr algn="l" defTabSz="684206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341310" indent="115887" algn="l" defTabSz="684206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684206" indent="230186" algn="l" defTabSz="684206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027103" indent="344485" algn="l" defTabSz="684206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369999" indent="458783" algn="l" defTabSz="684206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5978" algn="l" defTabSz="914391" rtl="0" eaLnBrk="1" latinLnBrk="0" hangingPunct="1"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173" algn="l" defTabSz="914391" rtl="0" eaLnBrk="1" latinLnBrk="0" hangingPunct="1"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368" algn="l" defTabSz="914391" rtl="0" eaLnBrk="1" latinLnBrk="0" hangingPunct="1"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563" algn="l" defTabSz="914391" rtl="0" eaLnBrk="1" latinLnBrk="0" hangingPunct="1">
      <a:defRPr sz="1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FFFF99"/>
    <a:srgbClr val="990000"/>
    <a:srgbClr val="D8C66B"/>
    <a:srgbClr val="E2D79B"/>
    <a:srgbClr val="90181B"/>
    <a:srgbClr val="FFFFFF"/>
    <a:srgbClr val="84211E"/>
    <a:srgbClr val="4F81B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2" autoAdjust="0"/>
    <p:restoredTop sz="84877" autoAdjust="0"/>
  </p:normalViewPr>
  <p:slideViewPr>
    <p:cSldViewPr showGuides="1">
      <p:cViewPr varScale="1">
        <p:scale>
          <a:sx n="83" d="100"/>
          <a:sy n="83" d="100"/>
        </p:scale>
        <p:origin x="1044" y="84"/>
      </p:cViewPr>
      <p:guideLst>
        <p:guide orient="horz" pos="1701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howGuides="1">
      <p:cViewPr>
        <p:scale>
          <a:sx n="120" d="100"/>
          <a:sy n="120" d="100"/>
        </p:scale>
        <p:origin x="-2214" y="756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PRO-F-ARQS-SDG\AUDESP\11.IEGM\IEGM\3.%20Valida&#231;&#227;o\2022\Planilha%20completa%20de%20valida&#231;&#227;o%20da%20pontua&#231;&#227;o%20-%20IEG-M%202022%20644%20munic&#237;pios%2015.1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PRO-F-ARQS-SDG\AUDESP\11.IEGM\IEGM\3.%20Valida&#231;&#227;o\2022\Planilha%20completa%20de%20valida&#231;&#227;o%20da%20pontua&#231;&#227;o%20-%20IEG-M%202022%20644%20munic&#237;pios%2015.12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PRO-F-ARQS-SDG\AUDESP\11.IEGM\IEGM\3.%20Valida&#231;&#227;o\2022\Planilha%20completa%20de%20valida&#231;&#227;o%20da%20pontua&#231;&#227;o%20-%20IEG-M%202022%20644%20munic&#237;pios%2015.12.xlsx" TargetMode="Externa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mhirata\AppData\Local\Microsoft\Windows\INetCache\Content.Outlook\M3T52NOZ\notas%2020201113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mhirata\AppData\Local\Microsoft\Windows\INetCache\Content.Outlook\M3T52NOZ\notas%20202011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IEG-M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'Gráficos de análise'!$B$1</c:f>
              <c:strCache>
                <c:ptCount val="1"/>
                <c:pt idx="0">
                  <c:v>IEG-M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36-418F-9FD7-96CA16EC873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36-418F-9FD7-96CA16EC8735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D36-418F-9FD7-96CA16EC873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36-418F-9FD7-96CA16EC873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D36-418F-9FD7-96CA16EC873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D36-418F-9FD7-96CA16EC8735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D36-418F-9FD7-96CA16EC8735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D36-418F-9FD7-96CA16EC8735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D36-418F-9FD7-96CA16EC873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'Gráficos de análise'!$A$2:$A$10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análise'!$B$2:$B$10</c:f>
              <c:numCache>
                <c:formatCode>General</c:formatCode>
                <c:ptCount val="9"/>
                <c:pt idx="0">
                  <c:v>71.08</c:v>
                </c:pt>
                <c:pt idx="1">
                  <c:v>65.180000000000007</c:v>
                </c:pt>
                <c:pt idx="2">
                  <c:v>64.489999999999995</c:v>
                </c:pt>
                <c:pt idx="3">
                  <c:v>55.99</c:v>
                </c:pt>
                <c:pt idx="4" formatCode="0.00">
                  <c:v>58.1</c:v>
                </c:pt>
                <c:pt idx="5">
                  <c:v>53.89</c:v>
                </c:pt>
                <c:pt idx="6">
                  <c:v>50.18</c:v>
                </c:pt>
                <c:pt idx="7">
                  <c:v>46.29</c:v>
                </c:pt>
                <c:pt idx="8" formatCode="0.00">
                  <c:v>48.251552795031081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FD36-418F-9FD7-96CA16EC8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10607824"/>
        <c:axId val="240864464"/>
      </c:barChart>
      <c:catAx>
        <c:axId val="10607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40864464"/>
        <c:crosses val="autoZero"/>
        <c:auto val="1"/>
        <c:lblAlgn val="ctr"/>
        <c:lblOffset val="100"/>
        <c:noMultiLvlLbl val="0"/>
      </c:catAx>
      <c:valAx>
        <c:axId val="240864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60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IEG-M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'Gráficos de análise'!$A$14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'Gráficos de análise'!$B$22:$J$22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análise'!$B$14:$J$14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3B-4DEA-B172-3BFB4F65095A}"/>
            </c:ext>
          </c:extLst>
        </c:ser>
        <c:ser>
          <c:idx val="1"/>
          <c:order val="1"/>
          <c:tx>
            <c:strRef>
              <c:f>'Gráficos de análise'!$A$15</c:f>
              <c:strCache>
                <c:ptCount val="1"/>
                <c:pt idx="0">
                  <c:v>B+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'Gráficos de análise'!$B$22:$J$22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análise'!$B$15:$J$15</c:f>
              <c:numCache>
                <c:formatCode>General</c:formatCode>
                <c:ptCount val="9"/>
                <c:pt idx="0">
                  <c:v>198</c:v>
                </c:pt>
                <c:pt idx="1">
                  <c:v>63</c:v>
                </c:pt>
                <c:pt idx="2">
                  <c:v>74</c:v>
                </c:pt>
                <c:pt idx="3">
                  <c:v>3</c:v>
                </c:pt>
                <c:pt idx="4">
                  <c:v>11</c:v>
                </c:pt>
                <c:pt idx="5">
                  <c:v>4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3B-4DEA-B172-3BFB4F65095A}"/>
            </c:ext>
          </c:extLst>
        </c:ser>
        <c:ser>
          <c:idx val="2"/>
          <c:order val="2"/>
          <c:tx>
            <c:strRef>
              <c:f>'Gráficos de análise'!$A$16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'Gráficos de análise'!$B$22:$J$22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análise'!$B$16:$J$16</c:f>
              <c:numCache>
                <c:formatCode>General</c:formatCode>
                <c:ptCount val="9"/>
                <c:pt idx="0">
                  <c:v>406</c:v>
                </c:pt>
                <c:pt idx="1">
                  <c:v>434</c:v>
                </c:pt>
                <c:pt idx="2">
                  <c:v>399</c:v>
                </c:pt>
                <c:pt idx="3">
                  <c:v>190</c:v>
                </c:pt>
                <c:pt idx="4">
                  <c:v>275</c:v>
                </c:pt>
                <c:pt idx="5">
                  <c:v>137</c:v>
                </c:pt>
                <c:pt idx="6">
                  <c:v>89</c:v>
                </c:pt>
                <c:pt idx="7">
                  <c:v>33</c:v>
                </c:pt>
                <c:pt idx="8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3B-4DEA-B172-3BFB4F65095A}"/>
            </c:ext>
          </c:extLst>
        </c:ser>
        <c:ser>
          <c:idx val="3"/>
          <c:order val="3"/>
          <c:tx>
            <c:strRef>
              <c:f>'Gráficos de análise'!$A$17</c:f>
              <c:strCache>
                <c:ptCount val="1"/>
                <c:pt idx="0">
                  <c:v>C+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'Gráficos de análise'!$B$22:$J$22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análise'!$B$17:$J$17</c:f>
              <c:numCache>
                <c:formatCode>General</c:formatCode>
                <c:ptCount val="9"/>
                <c:pt idx="0">
                  <c:v>30</c:v>
                </c:pt>
                <c:pt idx="1">
                  <c:v>112</c:v>
                </c:pt>
                <c:pt idx="2">
                  <c:v>119</c:v>
                </c:pt>
                <c:pt idx="3">
                  <c:v>312</c:v>
                </c:pt>
                <c:pt idx="4">
                  <c:v>264</c:v>
                </c:pt>
                <c:pt idx="5">
                  <c:v>325</c:v>
                </c:pt>
                <c:pt idx="6">
                  <c:v>250</c:v>
                </c:pt>
                <c:pt idx="7">
                  <c:v>164</c:v>
                </c:pt>
                <c:pt idx="8">
                  <c:v>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3B-4DEA-B172-3BFB4F65095A}"/>
            </c:ext>
          </c:extLst>
        </c:ser>
        <c:ser>
          <c:idx val="4"/>
          <c:order val="4"/>
          <c:tx>
            <c:strRef>
              <c:f>'Gráficos de análise'!$A$18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3B-4DEA-B172-3BFB4F6509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'Gráficos de análise'!$B$22:$J$22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'Gráficos de análise'!$B$18:$J$18</c:f>
              <c:numCache>
                <c:formatCode>General</c:formatCode>
                <c:ptCount val="9"/>
                <c:pt idx="0">
                  <c:v>10</c:v>
                </c:pt>
                <c:pt idx="1">
                  <c:v>35</c:v>
                </c:pt>
                <c:pt idx="2">
                  <c:v>52</c:v>
                </c:pt>
                <c:pt idx="3">
                  <c:v>139</c:v>
                </c:pt>
                <c:pt idx="4">
                  <c:v>94</c:v>
                </c:pt>
                <c:pt idx="5">
                  <c:v>178</c:v>
                </c:pt>
                <c:pt idx="6">
                  <c:v>304</c:v>
                </c:pt>
                <c:pt idx="7">
                  <c:v>447</c:v>
                </c:pt>
                <c:pt idx="8">
                  <c:v>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3B-4DEA-B172-3BFB4F650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100"/>
        <c:axId val="2060791296"/>
        <c:axId val="244796784"/>
      </c:barChart>
      <c:catAx>
        <c:axId val="206079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44796784"/>
        <c:crosses val="autoZero"/>
        <c:auto val="1"/>
        <c:lblAlgn val="ctr"/>
        <c:lblOffset val="100"/>
        <c:noMultiLvlLbl val="0"/>
      </c:catAx>
      <c:valAx>
        <c:axId val="24479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0791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'Gráficos de análise'!$A$11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1945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9E8-4EF3-8E92-2BE7B888C612}"/>
              </c:ext>
            </c:extLst>
          </c:dPt>
          <c:dPt>
            <c:idx val="1"/>
            <c:invertIfNegative val="0"/>
            <c:bubble3D val="0"/>
            <c:spPr>
              <a:solidFill>
                <a:srgbClr val="F1945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9E8-4EF3-8E92-2BE7B888C61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E8-4EF3-8E92-2BE7B888C61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E8-4EF3-8E92-2BE7B888C61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9E8-4EF3-8E92-2BE7B888C612}"/>
              </c:ext>
            </c:extLst>
          </c:dPt>
          <c:dPt>
            <c:idx val="5"/>
            <c:invertIfNegative val="0"/>
            <c:bubble3D val="0"/>
            <c:spPr>
              <a:solidFill>
                <a:srgbClr val="F1945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9E8-4EF3-8E92-2BE7B888C612}"/>
              </c:ext>
            </c:extLst>
          </c:dPt>
          <c:dPt>
            <c:idx val="6"/>
            <c:invertIfNegative val="0"/>
            <c:bubble3D val="0"/>
            <c:spPr>
              <a:solidFill>
                <a:srgbClr val="F1945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9E8-4EF3-8E92-2BE7B888C612}"/>
              </c:ext>
            </c:extLst>
          </c:dPt>
          <c:dPt>
            <c:idx val="7"/>
            <c:invertIfNegative val="0"/>
            <c:bubble3D val="0"/>
            <c:spPr>
              <a:solidFill>
                <a:srgbClr val="F1945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9E8-4EF3-8E92-2BE7B888C612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9E8-4EF3-8E92-2BE7B888C6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'Gráficos de análise'!$B$1:$I$1</c:f>
              <c:strCache>
                <c:ptCount val="8"/>
                <c:pt idx="0">
                  <c:v>IEG-M</c:v>
                </c:pt>
                <c:pt idx="1">
                  <c:v>i-Plan</c:v>
                </c:pt>
                <c:pt idx="2">
                  <c:v>i-Fiscal</c:v>
                </c:pt>
                <c:pt idx="3">
                  <c:v>i-Educ</c:v>
                </c:pt>
                <c:pt idx="4">
                  <c:v>i-Saúde</c:v>
                </c:pt>
                <c:pt idx="5">
                  <c:v>i-Amb</c:v>
                </c:pt>
                <c:pt idx="6">
                  <c:v>i-Cidade</c:v>
                </c:pt>
                <c:pt idx="7">
                  <c:v>i-Gov TI</c:v>
                </c:pt>
              </c:strCache>
            </c:strRef>
          </c:cat>
          <c:val>
            <c:numRef>
              <c:f>'Gráficos de análise'!$B$10:$I$10</c:f>
              <c:numCache>
                <c:formatCode>0.00</c:formatCode>
                <c:ptCount val="8"/>
                <c:pt idx="0">
                  <c:v>48.251552795031081</c:v>
                </c:pt>
                <c:pt idx="1">
                  <c:v>28.451863354037254</c:v>
                </c:pt>
                <c:pt idx="2">
                  <c:v>63.496894409937887</c:v>
                </c:pt>
                <c:pt idx="3">
                  <c:v>52.139751552795111</c:v>
                </c:pt>
                <c:pt idx="4">
                  <c:v>56.167701863354061</c:v>
                </c:pt>
                <c:pt idx="5">
                  <c:v>38.16459627329192</c:v>
                </c:pt>
                <c:pt idx="6">
                  <c:v>39.982919254658405</c:v>
                </c:pt>
                <c:pt idx="7">
                  <c:v>47.307453416149094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9E8-4EF3-8E92-2BE7B888C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10607824"/>
        <c:axId val="240864464"/>
      </c:barChart>
      <c:catAx>
        <c:axId val="10607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40864464"/>
        <c:crosses val="autoZero"/>
        <c:auto val="1"/>
        <c:lblAlgn val="ctr"/>
        <c:lblOffset val="100"/>
        <c:noMultiLvlLbl val="0"/>
      </c:catAx>
      <c:valAx>
        <c:axId val="2408644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1060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Gráficos!$A$2:$A$8</cx:f>
        <cx:lvl ptCount="7">
          <cx:pt idx="0">i-Plan</cx:pt>
          <cx:pt idx="1">i-Fiscal</cx:pt>
          <cx:pt idx="2">i-Educ</cx:pt>
          <cx:pt idx="3">i-Saúde</cx:pt>
          <cx:pt idx="4">i-Amb</cx:pt>
          <cx:pt idx="5">i-Cidade</cx:pt>
          <cx:pt idx="6">i-Gov TI</cx:pt>
        </cx:lvl>
      </cx:strDim>
      <cx:numDim type="size">
        <cx:f>Gráficos!$B$2:$B$8</cx:f>
        <cx:lvl ptCount="7" formatCode="0%">
          <cx:pt idx="0">0.20000000000000001</cx:pt>
          <cx:pt idx="1">0.20000000000000001</cx:pt>
          <cx:pt idx="2">0.20000000000000001</cx:pt>
          <cx:pt idx="3">0.20000000000000001</cx:pt>
          <cx:pt idx="4">0.10000000000000001</cx:pt>
          <cx:pt idx="5">0.050000000000000003</cx:pt>
          <cx:pt idx="6">0.050000000000000003</cx:pt>
        </cx:lvl>
      </cx:numDim>
    </cx:data>
  </cx:chartData>
  <cx:chart>
    <cx:plotArea>
      <cx:plotAreaRegion>
        <cx:series layoutId="treemap" uniqueId="{07690102-9AEB-4E60-B8EE-B8BBA44CF6E2}">
          <cx:dataLabels pos="inEnd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2000"/>
                </a:pPr>
                <a:endParaRPr lang="pt-BR" sz="2000" b="0" i="0" u="none" strike="noStrike" baseline="0">
                  <a:solidFill>
                    <a:prstClr val="white"/>
                  </a:solidFill>
                  <a:latin typeface="Calibri" panose="020F0502020204030204"/>
                </a:endParaRPr>
              </a:p>
            </cx:txPr>
            <cx:visibility seriesName="0" categoryName="1" value="0"/>
            <cx:dataLabel idx="5">
              <cx:txPr>
                <a:bodyPr spcFirstLastPara="1" vertOverflow="ellipsis" horzOverflow="overflow" wrap="square" lIns="0" tIns="0" rIns="0" bIns="0" anchor="ctr" anchorCtr="1"/>
                <a:lstStyle/>
                <a:p>
                  <a:pPr algn="ctr" rtl="0">
                    <a:defRPr sz="1700"/>
                  </a:pPr>
                  <a:r>
                    <a:rPr lang="pt-BR" sz="1700" b="0" i="0" u="none" strike="noStrike" baseline="0">
                      <a:solidFill>
                        <a:prstClr val="white"/>
                      </a:solidFill>
                      <a:latin typeface="Calibri" panose="020F0502020204030204"/>
                    </a:rPr>
                    <a:t>i-Cidade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Gráficos!$A$18:$A$22</cx:f>
        <cx:lvl ptCount="5">
          <cx:pt idx="0">Faixa A
Altamente Efetiva</cx:pt>
          <cx:pt idx="1">      Faixa B+           .
Muito efetiva      .</cx:pt>
          <cx:pt idx="2">        Faixa B            .
        Efetiva            .</cx:pt>
          <cx:pt idx="3">Faixa C+
Em fase de adequação</cx:pt>
          <cx:pt idx="4">Faixa C 
Baixo nível de adequação</cx:pt>
        </cx:lvl>
      </cx:strDim>
      <cx:numDim type="val">
        <cx:f>Gráficos!$B$18:$B$22</cx:f>
        <cx:lvl ptCount="5" formatCode="0%">
          <cx:pt idx="0">0.20000000000000001</cx:pt>
          <cx:pt idx="1">0.20000000000000001</cx:pt>
          <cx:pt idx="2">0.20000000000000001</cx:pt>
          <cx:pt idx="3">0.20000000000000001</cx:pt>
          <cx:pt idx="4">0.20000000000000001</cx:pt>
        </cx:lvl>
      </cx:numDim>
    </cx:data>
  </cx:chartData>
  <cx:chart>
    <cx:plotArea>
      <cx:plotAreaRegion>
        <cx:series layoutId="funnel" uniqueId="{211CB249-011F-40A1-B78E-AFBE18DC469C}">
          <cx:dataPt idx="0">
            <cx:spPr>
              <a:solidFill>
                <a:srgbClr val="70AD47"/>
              </a:solidFill>
            </cx:spPr>
          </cx:dataPt>
          <cx:dataPt idx="1">
            <cx:spPr>
              <a:solidFill>
                <a:srgbClr val="5B9BD5"/>
              </a:solidFill>
            </cx:spPr>
          </cx:dataPt>
          <cx:dataPt idx="2">
            <cx:spPr>
              <a:solidFill>
                <a:sysClr val="window" lastClr="FFFFFF">
                  <a:lumMod val="75000"/>
                </a:sysClr>
              </a:solidFill>
            </cx:spPr>
          </cx:dataPt>
          <cx:dataPt idx="3">
            <cx:spPr>
              <a:solidFill>
                <a:srgbClr val="FFD966"/>
              </a:solidFill>
            </cx:spPr>
          </cx:dataPt>
          <cx:dataPt idx="4">
            <cx:spPr>
              <a:solidFill>
                <a:srgbClr val="F19455"/>
              </a:solidFill>
            </cx:spPr>
          </cx:dataPt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500" b="1" baseline="0"/>
            </a:pPr>
            <a:endParaRPr lang="pt-BR" sz="1500" b="1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B46E5E-33A4-47FD-B9CC-0F27B782E05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260BCC-FC34-465F-A770-E0019FCE3B37}">
      <dgm:prSet phldrT="[Texto]" custT="1"/>
      <dgm:spPr/>
      <dgm:t>
        <a:bodyPr/>
        <a:lstStyle/>
        <a:p>
          <a:r>
            <a:rPr lang="pt-BR" sz="2200" b="1" dirty="0"/>
            <a:t>B+  (28)</a:t>
          </a:r>
        </a:p>
      </dgm:t>
    </dgm:pt>
    <dgm:pt modelId="{E6D3660D-56F4-4EB5-84C9-AF5647FCC84B}" type="parTrans" cxnId="{05351C72-2F59-4B05-8BAF-0E52F9D15266}">
      <dgm:prSet/>
      <dgm:spPr/>
      <dgm:t>
        <a:bodyPr/>
        <a:lstStyle/>
        <a:p>
          <a:endParaRPr lang="pt-BR"/>
        </a:p>
      </dgm:t>
    </dgm:pt>
    <dgm:pt modelId="{C86496A3-746D-462E-81C7-7D3361EB7F1E}" type="sibTrans" cxnId="{05351C72-2F59-4B05-8BAF-0E52F9D15266}">
      <dgm:prSet/>
      <dgm:spPr/>
      <dgm:t>
        <a:bodyPr/>
        <a:lstStyle/>
        <a:p>
          <a:endParaRPr lang="pt-BR"/>
        </a:p>
      </dgm:t>
    </dgm:pt>
    <dgm:pt modelId="{30A50E7A-9A35-4BA2-A499-7BBF342FF0AC}">
      <dgm:prSet phldrT="[Texto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pt-BR" sz="2200" b="1" dirty="0"/>
            <a:t>B (9)</a:t>
          </a:r>
        </a:p>
      </dgm:t>
    </dgm:pt>
    <dgm:pt modelId="{594D7C26-505E-4631-A1A9-3D22A8E44A3F}" type="parTrans" cxnId="{E9FA1629-3AC2-4A70-8973-F7E54B8F59C3}">
      <dgm:prSet/>
      <dgm:spPr/>
      <dgm:t>
        <a:bodyPr/>
        <a:lstStyle/>
        <a:p>
          <a:endParaRPr lang="pt-BR"/>
        </a:p>
      </dgm:t>
    </dgm:pt>
    <dgm:pt modelId="{A4241858-88DC-427F-B821-221F9E444D9C}" type="sibTrans" cxnId="{E9FA1629-3AC2-4A70-8973-F7E54B8F59C3}">
      <dgm:prSet/>
      <dgm:spPr/>
      <dgm:t>
        <a:bodyPr/>
        <a:lstStyle/>
        <a:p>
          <a:endParaRPr lang="pt-BR"/>
        </a:p>
      </dgm:t>
    </dgm:pt>
    <dgm:pt modelId="{9E83E70B-8491-4492-A60D-D6CDE80A05A3}">
      <dgm:prSet phldrT="[Texto]" custT="1"/>
      <dgm:spPr>
        <a:solidFill>
          <a:srgbClr val="FFD966"/>
        </a:solidFill>
      </dgm:spPr>
      <dgm:t>
        <a:bodyPr/>
        <a:lstStyle/>
        <a:p>
          <a:r>
            <a:rPr lang="pt-BR" sz="2200" b="1" dirty="0"/>
            <a:t>C+ (11)</a:t>
          </a:r>
        </a:p>
      </dgm:t>
    </dgm:pt>
    <dgm:pt modelId="{DCBFEF07-21D4-4397-81CD-C64B180645D8}" type="parTrans" cxnId="{073F7E12-A795-4096-A1FC-CCB5E7859DBC}">
      <dgm:prSet/>
      <dgm:spPr/>
      <dgm:t>
        <a:bodyPr/>
        <a:lstStyle/>
        <a:p>
          <a:endParaRPr lang="pt-BR"/>
        </a:p>
      </dgm:t>
    </dgm:pt>
    <dgm:pt modelId="{90BCCC18-E102-44EF-B570-9B2ECE90D0B0}" type="sibTrans" cxnId="{073F7E12-A795-4096-A1FC-CCB5E7859DBC}">
      <dgm:prSet/>
      <dgm:spPr/>
      <dgm:t>
        <a:bodyPr/>
        <a:lstStyle/>
        <a:p>
          <a:endParaRPr lang="pt-BR"/>
        </a:p>
      </dgm:t>
    </dgm:pt>
    <dgm:pt modelId="{D251457A-2893-411D-A4E9-67707F29BA5C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200" b="1" dirty="0"/>
            <a:t>C (8)</a:t>
          </a:r>
        </a:p>
      </dgm:t>
    </dgm:pt>
    <dgm:pt modelId="{22485FEF-1029-40CD-ABCC-AE9603BD2307}" type="parTrans" cxnId="{D5274A34-222F-42F5-811D-A9CEC420FEFA}">
      <dgm:prSet/>
      <dgm:spPr/>
      <dgm:t>
        <a:bodyPr/>
        <a:lstStyle/>
        <a:p>
          <a:endParaRPr lang="pt-BR"/>
        </a:p>
      </dgm:t>
    </dgm:pt>
    <dgm:pt modelId="{DD0C8831-0BB5-4498-A693-D2255A4536E6}" type="sibTrans" cxnId="{D5274A34-222F-42F5-811D-A9CEC420FEFA}">
      <dgm:prSet/>
      <dgm:spPr/>
      <dgm:t>
        <a:bodyPr/>
        <a:lstStyle/>
        <a:p>
          <a:endParaRPr lang="pt-BR"/>
        </a:p>
      </dgm:t>
    </dgm:pt>
    <dgm:pt modelId="{1B72C70D-FF95-4EA6-8528-85F799D24BD6}">
      <dgm:prSet phldrT="[Texto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pt-BR" sz="2200" b="1" dirty="0"/>
            <a:t>B (146)</a:t>
          </a:r>
        </a:p>
      </dgm:t>
    </dgm:pt>
    <dgm:pt modelId="{D2770678-6EA3-4F0A-9399-C022D59CAA02}" type="parTrans" cxnId="{CA273610-8CAA-4522-82B3-A3E2D9FF4995}">
      <dgm:prSet/>
      <dgm:spPr/>
      <dgm:t>
        <a:bodyPr/>
        <a:lstStyle/>
        <a:p>
          <a:endParaRPr lang="pt-BR"/>
        </a:p>
      </dgm:t>
    </dgm:pt>
    <dgm:pt modelId="{FFD4EF25-58F9-4A60-8F85-488919939C75}" type="sibTrans" cxnId="{CA273610-8CAA-4522-82B3-A3E2D9FF4995}">
      <dgm:prSet/>
      <dgm:spPr/>
      <dgm:t>
        <a:bodyPr/>
        <a:lstStyle/>
        <a:p>
          <a:endParaRPr lang="pt-BR"/>
        </a:p>
      </dgm:t>
    </dgm:pt>
    <dgm:pt modelId="{A9AF7B4B-491A-47AD-A63B-B0634A6B85C4}">
      <dgm:prSet phldrT="[Texto]" custT="1"/>
      <dgm:spPr>
        <a:solidFill>
          <a:srgbClr val="FFD966"/>
        </a:solidFill>
      </dgm:spPr>
      <dgm:t>
        <a:bodyPr/>
        <a:lstStyle/>
        <a:p>
          <a:r>
            <a:rPr lang="pt-BR" sz="2200" b="1" dirty="0"/>
            <a:t>C+ (64)</a:t>
          </a:r>
        </a:p>
      </dgm:t>
    </dgm:pt>
    <dgm:pt modelId="{92DBE144-7D00-4468-91D4-051E2B50C810}" type="parTrans" cxnId="{8E6FAF79-8476-4066-9CF5-384C88CB2E69}">
      <dgm:prSet/>
      <dgm:spPr/>
      <dgm:t>
        <a:bodyPr/>
        <a:lstStyle/>
        <a:p>
          <a:endParaRPr lang="pt-BR"/>
        </a:p>
      </dgm:t>
    </dgm:pt>
    <dgm:pt modelId="{371C7F31-4C73-4F3A-862E-B17EB9505685}" type="sibTrans" cxnId="{8E6FAF79-8476-4066-9CF5-384C88CB2E69}">
      <dgm:prSet/>
      <dgm:spPr/>
      <dgm:t>
        <a:bodyPr/>
        <a:lstStyle/>
        <a:p>
          <a:endParaRPr lang="pt-BR"/>
        </a:p>
      </dgm:t>
    </dgm:pt>
    <dgm:pt modelId="{D52698D9-6256-4C60-ABC4-9DF1477B90A1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200" b="1" dirty="0"/>
            <a:t>C (62)</a:t>
          </a:r>
        </a:p>
      </dgm:t>
    </dgm:pt>
    <dgm:pt modelId="{F78A3B96-9C66-4CD0-91BB-3A731F031CB2}" type="parTrans" cxnId="{1520487B-A56E-4817-9BC5-A9F00F2ACE1B}">
      <dgm:prSet/>
      <dgm:spPr/>
      <dgm:t>
        <a:bodyPr/>
        <a:lstStyle/>
        <a:p>
          <a:endParaRPr lang="pt-BR"/>
        </a:p>
      </dgm:t>
    </dgm:pt>
    <dgm:pt modelId="{DCD8FB99-E0AC-45DD-903C-FAA493152A1A}" type="sibTrans" cxnId="{1520487B-A56E-4817-9BC5-A9F00F2ACE1B}">
      <dgm:prSet/>
      <dgm:spPr/>
      <dgm:t>
        <a:bodyPr/>
        <a:lstStyle/>
        <a:p>
          <a:endParaRPr lang="pt-BR"/>
        </a:p>
      </dgm:t>
    </dgm:pt>
    <dgm:pt modelId="{720444B3-737F-420B-BF50-98EF6961324C}">
      <dgm:prSet phldrT="[Texto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pt-BR" sz="2200" b="1" dirty="0"/>
            <a:t>B (20)</a:t>
          </a:r>
        </a:p>
      </dgm:t>
    </dgm:pt>
    <dgm:pt modelId="{2BBE2492-31F3-4098-8475-B5635B92F4DD}" type="parTrans" cxnId="{5C228307-9FC3-4AA9-9C0E-EFA509C25E4D}">
      <dgm:prSet/>
      <dgm:spPr/>
      <dgm:t>
        <a:bodyPr/>
        <a:lstStyle/>
        <a:p>
          <a:endParaRPr lang="pt-BR"/>
        </a:p>
      </dgm:t>
    </dgm:pt>
    <dgm:pt modelId="{A0B96683-F07D-4894-B059-2A64C0534EE6}" type="sibTrans" cxnId="{5C228307-9FC3-4AA9-9C0E-EFA509C25E4D}">
      <dgm:prSet/>
      <dgm:spPr/>
      <dgm:t>
        <a:bodyPr/>
        <a:lstStyle/>
        <a:p>
          <a:endParaRPr lang="pt-BR"/>
        </a:p>
      </dgm:t>
    </dgm:pt>
    <dgm:pt modelId="{884213D3-8B19-4221-A568-DC558C9AD96F}" type="pres">
      <dgm:prSet presAssocID="{86B46E5E-33A4-47FD-B9CC-0F27B782E05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FA1581C-77BF-4FFD-86C6-6DADF9FF4C42}" type="pres">
      <dgm:prSet presAssocID="{64260BCC-FC34-465F-A770-E0019FCE3B37}" presName="root1" presStyleCnt="0"/>
      <dgm:spPr/>
    </dgm:pt>
    <dgm:pt modelId="{F8AF2295-A577-4F59-A53F-47003E210968}" type="pres">
      <dgm:prSet presAssocID="{64260BCC-FC34-465F-A770-E0019FCE3B37}" presName="LevelOneTextNode" presStyleLbl="node0" presStyleIdx="0" presStyleCnt="2">
        <dgm:presLayoutVars>
          <dgm:chPref val="3"/>
        </dgm:presLayoutVars>
      </dgm:prSet>
      <dgm:spPr/>
    </dgm:pt>
    <dgm:pt modelId="{069522C8-99F2-4EC3-A465-F0226F1A3D53}" type="pres">
      <dgm:prSet presAssocID="{64260BCC-FC34-465F-A770-E0019FCE3B37}" presName="level2hierChild" presStyleCnt="0"/>
      <dgm:spPr/>
    </dgm:pt>
    <dgm:pt modelId="{D404F1AE-3E37-418B-8E92-025B3338677F}" type="pres">
      <dgm:prSet presAssocID="{594D7C26-505E-4631-A1A9-3D22A8E44A3F}" presName="conn2-1" presStyleLbl="parChTrans1D2" presStyleIdx="0" presStyleCnt="6"/>
      <dgm:spPr/>
    </dgm:pt>
    <dgm:pt modelId="{FAF4DAEE-668A-4095-BD1F-E73BAC4C3396}" type="pres">
      <dgm:prSet presAssocID="{594D7C26-505E-4631-A1A9-3D22A8E44A3F}" presName="connTx" presStyleLbl="parChTrans1D2" presStyleIdx="0" presStyleCnt="6"/>
      <dgm:spPr/>
    </dgm:pt>
    <dgm:pt modelId="{D82C5DE8-415D-4276-9FFC-95E0DBD307D2}" type="pres">
      <dgm:prSet presAssocID="{30A50E7A-9A35-4BA2-A499-7BBF342FF0AC}" presName="root2" presStyleCnt="0"/>
      <dgm:spPr/>
    </dgm:pt>
    <dgm:pt modelId="{AA5DB679-CF4F-4CE2-A391-D9E3E8077C0E}" type="pres">
      <dgm:prSet presAssocID="{30A50E7A-9A35-4BA2-A499-7BBF342FF0AC}" presName="LevelTwoTextNode" presStyleLbl="node2" presStyleIdx="0" presStyleCnt="6">
        <dgm:presLayoutVars>
          <dgm:chPref val="3"/>
        </dgm:presLayoutVars>
      </dgm:prSet>
      <dgm:spPr/>
    </dgm:pt>
    <dgm:pt modelId="{D47B76FB-4AB6-4080-8D20-79443FF80BE9}" type="pres">
      <dgm:prSet presAssocID="{30A50E7A-9A35-4BA2-A499-7BBF342FF0AC}" presName="level3hierChild" presStyleCnt="0"/>
      <dgm:spPr/>
    </dgm:pt>
    <dgm:pt modelId="{F9385913-3AEC-421A-A08A-2352CC7C01C2}" type="pres">
      <dgm:prSet presAssocID="{DCBFEF07-21D4-4397-81CD-C64B180645D8}" presName="conn2-1" presStyleLbl="parChTrans1D2" presStyleIdx="1" presStyleCnt="6"/>
      <dgm:spPr/>
    </dgm:pt>
    <dgm:pt modelId="{5D128369-8086-422A-8AB9-280FEC5B3F71}" type="pres">
      <dgm:prSet presAssocID="{DCBFEF07-21D4-4397-81CD-C64B180645D8}" presName="connTx" presStyleLbl="parChTrans1D2" presStyleIdx="1" presStyleCnt="6"/>
      <dgm:spPr/>
    </dgm:pt>
    <dgm:pt modelId="{1C46D1AA-F3CC-4246-A2B9-69B831545105}" type="pres">
      <dgm:prSet presAssocID="{9E83E70B-8491-4492-A60D-D6CDE80A05A3}" presName="root2" presStyleCnt="0"/>
      <dgm:spPr/>
    </dgm:pt>
    <dgm:pt modelId="{41927517-FCF6-4718-AC0F-7447DE4F6AA7}" type="pres">
      <dgm:prSet presAssocID="{9E83E70B-8491-4492-A60D-D6CDE80A05A3}" presName="LevelTwoTextNode" presStyleLbl="node2" presStyleIdx="1" presStyleCnt="6">
        <dgm:presLayoutVars>
          <dgm:chPref val="3"/>
        </dgm:presLayoutVars>
      </dgm:prSet>
      <dgm:spPr/>
    </dgm:pt>
    <dgm:pt modelId="{619F0ECB-1238-4BE7-BB58-B841E439E369}" type="pres">
      <dgm:prSet presAssocID="{9E83E70B-8491-4492-A60D-D6CDE80A05A3}" presName="level3hierChild" presStyleCnt="0"/>
      <dgm:spPr/>
    </dgm:pt>
    <dgm:pt modelId="{2F9C0467-7C21-434D-91D8-909A1666DA3C}" type="pres">
      <dgm:prSet presAssocID="{22485FEF-1029-40CD-ABCC-AE9603BD2307}" presName="conn2-1" presStyleLbl="parChTrans1D2" presStyleIdx="2" presStyleCnt="6"/>
      <dgm:spPr/>
    </dgm:pt>
    <dgm:pt modelId="{D074FC47-6BE5-4168-B9FF-3F7525B60262}" type="pres">
      <dgm:prSet presAssocID="{22485FEF-1029-40CD-ABCC-AE9603BD2307}" presName="connTx" presStyleLbl="parChTrans1D2" presStyleIdx="2" presStyleCnt="6"/>
      <dgm:spPr/>
    </dgm:pt>
    <dgm:pt modelId="{B0619B1D-575F-4684-8107-57C58BECB31D}" type="pres">
      <dgm:prSet presAssocID="{D251457A-2893-411D-A4E9-67707F29BA5C}" presName="root2" presStyleCnt="0"/>
      <dgm:spPr/>
    </dgm:pt>
    <dgm:pt modelId="{30395F20-45F9-45F0-A867-C246FC83CC08}" type="pres">
      <dgm:prSet presAssocID="{D251457A-2893-411D-A4E9-67707F29BA5C}" presName="LevelTwoTextNode" presStyleLbl="node2" presStyleIdx="2" presStyleCnt="6">
        <dgm:presLayoutVars>
          <dgm:chPref val="3"/>
        </dgm:presLayoutVars>
      </dgm:prSet>
      <dgm:spPr/>
    </dgm:pt>
    <dgm:pt modelId="{132B2A89-9F44-4ADA-95B6-98D13CA21789}" type="pres">
      <dgm:prSet presAssocID="{D251457A-2893-411D-A4E9-67707F29BA5C}" presName="level3hierChild" presStyleCnt="0"/>
      <dgm:spPr/>
    </dgm:pt>
    <dgm:pt modelId="{87BA0FC8-4EEB-4789-8CB4-8392C32B0BEC}" type="pres">
      <dgm:prSet presAssocID="{1B72C70D-FF95-4EA6-8528-85F799D24BD6}" presName="root1" presStyleCnt="0"/>
      <dgm:spPr/>
    </dgm:pt>
    <dgm:pt modelId="{68762CB3-6235-4AF0-8A62-6CF950BB81FB}" type="pres">
      <dgm:prSet presAssocID="{1B72C70D-FF95-4EA6-8528-85F799D24BD6}" presName="LevelOneTextNode" presStyleLbl="node0" presStyleIdx="1" presStyleCnt="2">
        <dgm:presLayoutVars>
          <dgm:chPref val="3"/>
        </dgm:presLayoutVars>
      </dgm:prSet>
      <dgm:spPr/>
    </dgm:pt>
    <dgm:pt modelId="{71AD7F4F-D19E-4E6C-960B-875EA27BB610}" type="pres">
      <dgm:prSet presAssocID="{1B72C70D-FF95-4EA6-8528-85F799D24BD6}" presName="level2hierChild" presStyleCnt="0"/>
      <dgm:spPr/>
    </dgm:pt>
    <dgm:pt modelId="{1AFC4B37-E68B-49FA-AFD7-ECEE2C001A9F}" type="pres">
      <dgm:prSet presAssocID="{2BBE2492-31F3-4098-8475-B5635B92F4DD}" presName="conn2-1" presStyleLbl="parChTrans1D2" presStyleIdx="3" presStyleCnt="6"/>
      <dgm:spPr/>
    </dgm:pt>
    <dgm:pt modelId="{BCB03343-C7F7-4995-8D35-35AD207E83DD}" type="pres">
      <dgm:prSet presAssocID="{2BBE2492-31F3-4098-8475-B5635B92F4DD}" presName="connTx" presStyleLbl="parChTrans1D2" presStyleIdx="3" presStyleCnt="6"/>
      <dgm:spPr/>
    </dgm:pt>
    <dgm:pt modelId="{DA20B2A2-95C7-4668-B686-05403907D172}" type="pres">
      <dgm:prSet presAssocID="{720444B3-737F-420B-BF50-98EF6961324C}" presName="root2" presStyleCnt="0"/>
      <dgm:spPr/>
    </dgm:pt>
    <dgm:pt modelId="{8A3E44FC-D9F1-4511-9291-9EBE0A676163}" type="pres">
      <dgm:prSet presAssocID="{720444B3-737F-420B-BF50-98EF6961324C}" presName="LevelTwoTextNode" presStyleLbl="node2" presStyleIdx="3" presStyleCnt="6">
        <dgm:presLayoutVars>
          <dgm:chPref val="3"/>
        </dgm:presLayoutVars>
      </dgm:prSet>
      <dgm:spPr/>
    </dgm:pt>
    <dgm:pt modelId="{A6D39A06-8C0A-4099-9555-DC89555889FB}" type="pres">
      <dgm:prSet presAssocID="{720444B3-737F-420B-BF50-98EF6961324C}" presName="level3hierChild" presStyleCnt="0"/>
      <dgm:spPr/>
    </dgm:pt>
    <dgm:pt modelId="{3398BF93-A753-463C-A52B-85B61A4F89BC}" type="pres">
      <dgm:prSet presAssocID="{92DBE144-7D00-4468-91D4-051E2B50C810}" presName="conn2-1" presStyleLbl="parChTrans1D2" presStyleIdx="4" presStyleCnt="6"/>
      <dgm:spPr/>
    </dgm:pt>
    <dgm:pt modelId="{37BDB3A5-5BE0-4403-A816-2DF14BD65FAE}" type="pres">
      <dgm:prSet presAssocID="{92DBE144-7D00-4468-91D4-051E2B50C810}" presName="connTx" presStyleLbl="parChTrans1D2" presStyleIdx="4" presStyleCnt="6"/>
      <dgm:spPr/>
    </dgm:pt>
    <dgm:pt modelId="{E1E72FE6-7A5E-4B0C-9445-B6518676CBAC}" type="pres">
      <dgm:prSet presAssocID="{A9AF7B4B-491A-47AD-A63B-B0634A6B85C4}" presName="root2" presStyleCnt="0"/>
      <dgm:spPr/>
    </dgm:pt>
    <dgm:pt modelId="{050B0436-225E-42E3-B671-3D4F975E1DE1}" type="pres">
      <dgm:prSet presAssocID="{A9AF7B4B-491A-47AD-A63B-B0634A6B85C4}" presName="LevelTwoTextNode" presStyleLbl="node2" presStyleIdx="4" presStyleCnt="6">
        <dgm:presLayoutVars>
          <dgm:chPref val="3"/>
        </dgm:presLayoutVars>
      </dgm:prSet>
      <dgm:spPr/>
    </dgm:pt>
    <dgm:pt modelId="{365A1886-6063-48F1-BB0D-AA18D8F0AC19}" type="pres">
      <dgm:prSet presAssocID="{A9AF7B4B-491A-47AD-A63B-B0634A6B85C4}" presName="level3hierChild" presStyleCnt="0"/>
      <dgm:spPr/>
    </dgm:pt>
    <dgm:pt modelId="{788A4097-6139-4FAA-A62C-E21884AB01F1}" type="pres">
      <dgm:prSet presAssocID="{F78A3B96-9C66-4CD0-91BB-3A731F031CB2}" presName="conn2-1" presStyleLbl="parChTrans1D2" presStyleIdx="5" presStyleCnt="6"/>
      <dgm:spPr/>
    </dgm:pt>
    <dgm:pt modelId="{CBD70717-CB09-4E9B-9390-0F1A10B60BEB}" type="pres">
      <dgm:prSet presAssocID="{F78A3B96-9C66-4CD0-91BB-3A731F031CB2}" presName="connTx" presStyleLbl="parChTrans1D2" presStyleIdx="5" presStyleCnt="6"/>
      <dgm:spPr/>
    </dgm:pt>
    <dgm:pt modelId="{30D9F9F1-A557-4FA5-94DF-68666E584AAB}" type="pres">
      <dgm:prSet presAssocID="{D52698D9-6256-4C60-ABC4-9DF1477B90A1}" presName="root2" presStyleCnt="0"/>
      <dgm:spPr/>
    </dgm:pt>
    <dgm:pt modelId="{44F0E42E-B738-4533-ABC2-F41A1D400439}" type="pres">
      <dgm:prSet presAssocID="{D52698D9-6256-4C60-ABC4-9DF1477B90A1}" presName="LevelTwoTextNode" presStyleLbl="node2" presStyleIdx="5" presStyleCnt="6">
        <dgm:presLayoutVars>
          <dgm:chPref val="3"/>
        </dgm:presLayoutVars>
      </dgm:prSet>
      <dgm:spPr/>
    </dgm:pt>
    <dgm:pt modelId="{85A9CE0D-C658-441A-AEF5-B875B4E3CB78}" type="pres">
      <dgm:prSet presAssocID="{D52698D9-6256-4C60-ABC4-9DF1477B90A1}" presName="level3hierChild" presStyleCnt="0"/>
      <dgm:spPr/>
    </dgm:pt>
  </dgm:ptLst>
  <dgm:cxnLst>
    <dgm:cxn modelId="{DF12BE02-5DDF-4E3B-9F5E-52B00577DF03}" type="presOf" srcId="{F78A3B96-9C66-4CD0-91BB-3A731F031CB2}" destId="{CBD70717-CB09-4E9B-9390-0F1A10B60BEB}" srcOrd="1" destOrd="0" presId="urn:microsoft.com/office/officeart/2005/8/layout/hierarchy2"/>
    <dgm:cxn modelId="{5C228307-9FC3-4AA9-9C0E-EFA509C25E4D}" srcId="{1B72C70D-FF95-4EA6-8528-85F799D24BD6}" destId="{720444B3-737F-420B-BF50-98EF6961324C}" srcOrd="0" destOrd="0" parTransId="{2BBE2492-31F3-4098-8475-B5635B92F4DD}" sibTransId="{A0B96683-F07D-4894-B059-2A64C0534EE6}"/>
    <dgm:cxn modelId="{6ADB9409-C24A-469C-9340-7388FEFFCD68}" type="presOf" srcId="{720444B3-737F-420B-BF50-98EF6961324C}" destId="{8A3E44FC-D9F1-4511-9291-9EBE0A676163}" srcOrd="0" destOrd="0" presId="urn:microsoft.com/office/officeart/2005/8/layout/hierarchy2"/>
    <dgm:cxn modelId="{749BF40D-0165-42B4-B3D3-0A47A2F70475}" type="presOf" srcId="{2BBE2492-31F3-4098-8475-B5635B92F4DD}" destId="{1AFC4B37-E68B-49FA-AFD7-ECEE2C001A9F}" srcOrd="0" destOrd="0" presId="urn:microsoft.com/office/officeart/2005/8/layout/hierarchy2"/>
    <dgm:cxn modelId="{CA273610-8CAA-4522-82B3-A3E2D9FF4995}" srcId="{86B46E5E-33A4-47FD-B9CC-0F27B782E050}" destId="{1B72C70D-FF95-4EA6-8528-85F799D24BD6}" srcOrd="1" destOrd="0" parTransId="{D2770678-6EA3-4F0A-9399-C022D59CAA02}" sibTransId="{FFD4EF25-58F9-4A60-8F85-488919939C75}"/>
    <dgm:cxn modelId="{073F7E12-A795-4096-A1FC-CCB5E7859DBC}" srcId="{64260BCC-FC34-465F-A770-E0019FCE3B37}" destId="{9E83E70B-8491-4492-A60D-D6CDE80A05A3}" srcOrd="1" destOrd="0" parTransId="{DCBFEF07-21D4-4397-81CD-C64B180645D8}" sibTransId="{90BCCC18-E102-44EF-B570-9B2ECE90D0B0}"/>
    <dgm:cxn modelId="{82366B14-5261-4F1C-BD71-3EE2F90352F9}" type="presOf" srcId="{22485FEF-1029-40CD-ABCC-AE9603BD2307}" destId="{D074FC47-6BE5-4168-B9FF-3F7525B60262}" srcOrd="1" destOrd="0" presId="urn:microsoft.com/office/officeart/2005/8/layout/hierarchy2"/>
    <dgm:cxn modelId="{FA653B1C-C081-4FB8-BD75-60EF5A8A3041}" type="presOf" srcId="{DCBFEF07-21D4-4397-81CD-C64B180645D8}" destId="{F9385913-3AEC-421A-A08A-2352CC7C01C2}" srcOrd="0" destOrd="0" presId="urn:microsoft.com/office/officeart/2005/8/layout/hierarchy2"/>
    <dgm:cxn modelId="{E9FA1629-3AC2-4A70-8973-F7E54B8F59C3}" srcId="{64260BCC-FC34-465F-A770-E0019FCE3B37}" destId="{30A50E7A-9A35-4BA2-A499-7BBF342FF0AC}" srcOrd="0" destOrd="0" parTransId="{594D7C26-505E-4631-A1A9-3D22A8E44A3F}" sibTransId="{A4241858-88DC-427F-B821-221F9E444D9C}"/>
    <dgm:cxn modelId="{C2A4702E-1603-42EF-92AE-A93497103B6C}" type="presOf" srcId="{594D7C26-505E-4631-A1A9-3D22A8E44A3F}" destId="{FAF4DAEE-668A-4095-BD1F-E73BAC4C3396}" srcOrd="1" destOrd="0" presId="urn:microsoft.com/office/officeart/2005/8/layout/hierarchy2"/>
    <dgm:cxn modelId="{D5274A34-222F-42F5-811D-A9CEC420FEFA}" srcId="{64260BCC-FC34-465F-A770-E0019FCE3B37}" destId="{D251457A-2893-411D-A4E9-67707F29BA5C}" srcOrd="2" destOrd="0" parTransId="{22485FEF-1029-40CD-ABCC-AE9603BD2307}" sibTransId="{DD0C8831-0BB5-4498-A693-D2255A4536E6}"/>
    <dgm:cxn modelId="{58443360-4D2E-42D2-911D-13879F55DB71}" type="presOf" srcId="{2BBE2492-31F3-4098-8475-B5635B92F4DD}" destId="{BCB03343-C7F7-4995-8D35-35AD207E83DD}" srcOrd="1" destOrd="0" presId="urn:microsoft.com/office/officeart/2005/8/layout/hierarchy2"/>
    <dgm:cxn modelId="{2080A348-B37B-4012-B6E2-DD85F156BE3E}" type="presOf" srcId="{92DBE144-7D00-4468-91D4-051E2B50C810}" destId="{37BDB3A5-5BE0-4403-A816-2DF14BD65FAE}" srcOrd="1" destOrd="0" presId="urn:microsoft.com/office/officeart/2005/8/layout/hierarchy2"/>
    <dgm:cxn modelId="{A683534D-9332-4FFA-AAB9-F038F62A7019}" type="presOf" srcId="{9E83E70B-8491-4492-A60D-D6CDE80A05A3}" destId="{41927517-FCF6-4718-AC0F-7447DE4F6AA7}" srcOrd="0" destOrd="0" presId="urn:microsoft.com/office/officeart/2005/8/layout/hierarchy2"/>
    <dgm:cxn modelId="{71B02370-F5E8-4C38-A464-948E90FB77AE}" type="presOf" srcId="{64260BCC-FC34-465F-A770-E0019FCE3B37}" destId="{F8AF2295-A577-4F59-A53F-47003E210968}" srcOrd="0" destOrd="0" presId="urn:microsoft.com/office/officeart/2005/8/layout/hierarchy2"/>
    <dgm:cxn modelId="{05351C72-2F59-4B05-8BAF-0E52F9D15266}" srcId="{86B46E5E-33A4-47FD-B9CC-0F27B782E050}" destId="{64260BCC-FC34-465F-A770-E0019FCE3B37}" srcOrd="0" destOrd="0" parTransId="{E6D3660D-56F4-4EB5-84C9-AF5647FCC84B}" sibTransId="{C86496A3-746D-462E-81C7-7D3361EB7F1E}"/>
    <dgm:cxn modelId="{8E6FAF79-8476-4066-9CF5-384C88CB2E69}" srcId="{1B72C70D-FF95-4EA6-8528-85F799D24BD6}" destId="{A9AF7B4B-491A-47AD-A63B-B0634A6B85C4}" srcOrd="1" destOrd="0" parTransId="{92DBE144-7D00-4468-91D4-051E2B50C810}" sibTransId="{371C7F31-4C73-4F3A-862E-B17EB9505685}"/>
    <dgm:cxn modelId="{1520487B-A56E-4817-9BC5-A9F00F2ACE1B}" srcId="{1B72C70D-FF95-4EA6-8528-85F799D24BD6}" destId="{D52698D9-6256-4C60-ABC4-9DF1477B90A1}" srcOrd="2" destOrd="0" parTransId="{F78A3B96-9C66-4CD0-91BB-3A731F031CB2}" sibTransId="{DCD8FB99-E0AC-45DD-903C-FAA493152A1A}"/>
    <dgm:cxn modelId="{B87AB97C-74D2-4689-ACC1-9F945CC067D1}" type="presOf" srcId="{F78A3B96-9C66-4CD0-91BB-3A731F031CB2}" destId="{788A4097-6139-4FAA-A62C-E21884AB01F1}" srcOrd="0" destOrd="0" presId="urn:microsoft.com/office/officeart/2005/8/layout/hierarchy2"/>
    <dgm:cxn modelId="{6F315C7D-949B-4A16-AE9F-7B7DBC8843F8}" type="presOf" srcId="{1B72C70D-FF95-4EA6-8528-85F799D24BD6}" destId="{68762CB3-6235-4AF0-8A62-6CF950BB81FB}" srcOrd="0" destOrd="0" presId="urn:microsoft.com/office/officeart/2005/8/layout/hierarchy2"/>
    <dgm:cxn modelId="{4C610B83-9F6A-4086-A7F5-BBDDE0612DF9}" type="presOf" srcId="{30A50E7A-9A35-4BA2-A499-7BBF342FF0AC}" destId="{AA5DB679-CF4F-4CE2-A391-D9E3E8077C0E}" srcOrd="0" destOrd="0" presId="urn:microsoft.com/office/officeart/2005/8/layout/hierarchy2"/>
    <dgm:cxn modelId="{0D4B1C8F-B1D6-44AB-8C4D-E574CCBD3354}" type="presOf" srcId="{DCBFEF07-21D4-4397-81CD-C64B180645D8}" destId="{5D128369-8086-422A-8AB9-280FEC5B3F71}" srcOrd="1" destOrd="0" presId="urn:microsoft.com/office/officeart/2005/8/layout/hierarchy2"/>
    <dgm:cxn modelId="{CCE48F9A-CC13-445A-A2A7-517756C6DC97}" type="presOf" srcId="{594D7C26-505E-4631-A1A9-3D22A8E44A3F}" destId="{D404F1AE-3E37-418B-8E92-025B3338677F}" srcOrd="0" destOrd="0" presId="urn:microsoft.com/office/officeart/2005/8/layout/hierarchy2"/>
    <dgm:cxn modelId="{E5D5439B-A532-4FCE-8B3D-E73F0E442AE8}" type="presOf" srcId="{A9AF7B4B-491A-47AD-A63B-B0634A6B85C4}" destId="{050B0436-225E-42E3-B671-3D4F975E1DE1}" srcOrd="0" destOrd="0" presId="urn:microsoft.com/office/officeart/2005/8/layout/hierarchy2"/>
    <dgm:cxn modelId="{A2A787A8-ED88-4569-9C35-793DEC62C482}" type="presOf" srcId="{86B46E5E-33A4-47FD-B9CC-0F27B782E050}" destId="{884213D3-8B19-4221-A568-DC558C9AD96F}" srcOrd="0" destOrd="0" presId="urn:microsoft.com/office/officeart/2005/8/layout/hierarchy2"/>
    <dgm:cxn modelId="{9824CDD1-1E8F-4B0B-A840-84527AC2E562}" type="presOf" srcId="{D52698D9-6256-4C60-ABC4-9DF1477B90A1}" destId="{44F0E42E-B738-4533-ABC2-F41A1D400439}" srcOrd="0" destOrd="0" presId="urn:microsoft.com/office/officeart/2005/8/layout/hierarchy2"/>
    <dgm:cxn modelId="{E29020D3-D72C-4BEF-A121-1272BBB64576}" type="presOf" srcId="{22485FEF-1029-40CD-ABCC-AE9603BD2307}" destId="{2F9C0467-7C21-434D-91D8-909A1666DA3C}" srcOrd="0" destOrd="0" presId="urn:microsoft.com/office/officeart/2005/8/layout/hierarchy2"/>
    <dgm:cxn modelId="{25099DD9-15D4-48D8-9C14-FB4EF5417A04}" type="presOf" srcId="{92DBE144-7D00-4468-91D4-051E2B50C810}" destId="{3398BF93-A753-463C-A52B-85B61A4F89BC}" srcOrd="0" destOrd="0" presId="urn:microsoft.com/office/officeart/2005/8/layout/hierarchy2"/>
    <dgm:cxn modelId="{DA9D10EB-C7B4-42BB-9402-DEF67FE55CAC}" type="presOf" srcId="{D251457A-2893-411D-A4E9-67707F29BA5C}" destId="{30395F20-45F9-45F0-A867-C246FC83CC08}" srcOrd="0" destOrd="0" presId="urn:microsoft.com/office/officeart/2005/8/layout/hierarchy2"/>
    <dgm:cxn modelId="{21BFBCA3-EBB5-4498-A806-661EBAEDC9F0}" type="presParOf" srcId="{884213D3-8B19-4221-A568-DC558C9AD96F}" destId="{EFA1581C-77BF-4FFD-86C6-6DADF9FF4C42}" srcOrd="0" destOrd="0" presId="urn:microsoft.com/office/officeart/2005/8/layout/hierarchy2"/>
    <dgm:cxn modelId="{1831C511-70D1-4835-81F3-0945203A523C}" type="presParOf" srcId="{EFA1581C-77BF-4FFD-86C6-6DADF9FF4C42}" destId="{F8AF2295-A577-4F59-A53F-47003E210968}" srcOrd="0" destOrd="0" presId="urn:microsoft.com/office/officeart/2005/8/layout/hierarchy2"/>
    <dgm:cxn modelId="{B1F97310-36AD-493F-8C56-9E92AF98585A}" type="presParOf" srcId="{EFA1581C-77BF-4FFD-86C6-6DADF9FF4C42}" destId="{069522C8-99F2-4EC3-A465-F0226F1A3D53}" srcOrd="1" destOrd="0" presId="urn:microsoft.com/office/officeart/2005/8/layout/hierarchy2"/>
    <dgm:cxn modelId="{D30118CC-2CAE-49A6-A362-165AB3BB9619}" type="presParOf" srcId="{069522C8-99F2-4EC3-A465-F0226F1A3D53}" destId="{D404F1AE-3E37-418B-8E92-025B3338677F}" srcOrd="0" destOrd="0" presId="urn:microsoft.com/office/officeart/2005/8/layout/hierarchy2"/>
    <dgm:cxn modelId="{7AE2B2F2-216B-45F0-9741-E60AA0A7FAB4}" type="presParOf" srcId="{D404F1AE-3E37-418B-8E92-025B3338677F}" destId="{FAF4DAEE-668A-4095-BD1F-E73BAC4C3396}" srcOrd="0" destOrd="0" presId="urn:microsoft.com/office/officeart/2005/8/layout/hierarchy2"/>
    <dgm:cxn modelId="{8EC2C58E-0CEE-48B2-9478-4E3C1E4A893E}" type="presParOf" srcId="{069522C8-99F2-4EC3-A465-F0226F1A3D53}" destId="{D82C5DE8-415D-4276-9FFC-95E0DBD307D2}" srcOrd="1" destOrd="0" presId="urn:microsoft.com/office/officeart/2005/8/layout/hierarchy2"/>
    <dgm:cxn modelId="{E32148DA-A923-4E4D-AD44-B549FDD2AB96}" type="presParOf" srcId="{D82C5DE8-415D-4276-9FFC-95E0DBD307D2}" destId="{AA5DB679-CF4F-4CE2-A391-D9E3E8077C0E}" srcOrd="0" destOrd="0" presId="urn:microsoft.com/office/officeart/2005/8/layout/hierarchy2"/>
    <dgm:cxn modelId="{07EDD64B-E09D-49F1-9529-480A76CBDFA7}" type="presParOf" srcId="{D82C5DE8-415D-4276-9FFC-95E0DBD307D2}" destId="{D47B76FB-4AB6-4080-8D20-79443FF80BE9}" srcOrd="1" destOrd="0" presId="urn:microsoft.com/office/officeart/2005/8/layout/hierarchy2"/>
    <dgm:cxn modelId="{09A44AF7-63FC-4A13-911C-99BB25FD4AA0}" type="presParOf" srcId="{069522C8-99F2-4EC3-A465-F0226F1A3D53}" destId="{F9385913-3AEC-421A-A08A-2352CC7C01C2}" srcOrd="2" destOrd="0" presId="urn:microsoft.com/office/officeart/2005/8/layout/hierarchy2"/>
    <dgm:cxn modelId="{4E9C8E63-864C-4017-A02A-ECBD0EAB271D}" type="presParOf" srcId="{F9385913-3AEC-421A-A08A-2352CC7C01C2}" destId="{5D128369-8086-422A-8AB9-280FEC5B3F71}" srcOrd="0" destOrd="0" presId="urn:microsoft.com/office/officeart/2005/8/layout/hierarchy2"/>
    <dgm:cxn modelId="{91CE7D17-A025-44E7-B268-246D03049730}" type="presParOf" srcId="{069522C8-99F2-4EC3-A465-F0226F1A3D53}" destId="{1C46D1AA-F3CC-4246-A2B9-69B831545105}" srcOrd="3" destOrd="0" presId="urn:microsoft.com/office/officeart/2005/8/layout/hierarchy2"/>
    <dgm:cxn modelId="{7802179C-A43C-47DB-874A-63EAF7B6B392}" type="presParOf" srcId="{1C46D1AA-F3CC-4246-A2B9-69B831545105}" destId="{41927517-FCF6-4718-AC0F-7447DE4F6AA7}" srcOrd="0" destOrd="0" presId="urn:microsoft.com/office/officeart/2005/8/layout/hierarchy2"/>
    <dgm:cxn modelId="{98F48407-ACE4-444F-919C-2C8F411264AD}" type="presParOf" srcId="{1C46D1AA-F3CC-4246-A2B9-69B831545105}" destId="{619F0ECB-1238-4BE7-BB58-B841E439E369}" srcOrd="1" destOrd="0" presId="urn:microsoft.com/office/officeart/2005/8/layout/hierarchy2"/>
    <dgm:cxn modelId="{EF13BAE5-ED86-4129-99AC-3F68C3FE1A75}" type="presParOf" srcId="{069522C8-99F2-4EC3-A465-F0226F1A3D53}" destId="{2F9C0467-7C21-434D-91D8-909A1666DA3C}" srcOrd="4" destOrd="0" presId="urn:microsoft.com/office/officeart/2005/8/layout/hierarchy2"/>
    <dgm:cxn modelId="{79C86C6C-2E7B-4D31-8D40-FBAD482866A5}" type="presParOf" srcId="{2F9C0467-7C21-434D-91D8-909A1666DA3C}" destId="{D074FC47-6BE5-4168-B9FF-3F7525B60262}" srcOrd="0" destOrd="0" presId="urn:microsoft.com/office/officeart/2005/8/layout/hierarchy2"/>
    <dgm:cxn modelId="{79EAA7FA-A84E-4DD1-AA61-F2EDCB76D01C}" type="presParOf" srcId="{069522C8-99F2-4EC3-A465-F0226F1A3D53}" destId="{B0619B1D-575F-4684-8107-57C58BECB31D}" srcOrd="5" destOrd="0" presId="urn:microsoft.com/office/officeart/2005/8/layout/hierarchy2"/>
    <dgm:cxn modelId="{53257CDF-2FCF-41AA-B805-A5DCACE9A318}" type="presParOf" srcId="{B0619B1D-575F-4684-8107-57C58BECB31D}" destId="{30395F20-45F9-45F0-A867-C246FC83CC08}" srcOrd="0" destOrd="0" presId="urn:microsoft.com/office/officeart/2005/8/layout/hierarchy2"/>
    <dgm:cxn modelId="{120DEFD3-ED99-4428-9184-9EB5E353A511}" type="presParOf" srcId="{B0619B1D-575F-4684-8107-57C58BECB31D}" destId="{132B2A89-9F44-4ADA-95B6-98D13CA21789}" srcOrd="1" destOrd="0" presId="urn:microsoft.com/office/officeart/2005/8/layout/hierarchy2"/>
    <dgm:cxn modelId="{E4295C4A-1D24-4AF3-B21C-3FA02D730444}" type="presParOf" srcId="{884213D3-8B19-4221-A568-DC558C9AD96F}" destId="{87BA0FC8-4EEB-4789-8CB4-8392C32B0BEC}" srcOrd="1" destOrd="0" presId="urn:microsoft.com/office/officeart/2005/8/layout/hierarchy2"/>
    <dgm:cxn modelId="{70992948-B76C-43AD-831F-3422D956E7D1}" type="presParOf" srcId="{87BA0FC8-4EEB-4789-8CB4-8392C32B0BEC}" destId="{68762CB3-6235-4AF0-8A62-6CF950BB81FB}" srcOrd="0" destOrd="0" presId="urn:microsoft.com/office/officeart/2005/8/layout/hierarchy2"/>
    <dgm:cxn modelId="{90016191-906D-453A-A016-6AB6C529BBAB}" type="presParOf" srcId="{87BA0FC8-4EEB-4789-8CB4-8392C32B0BEC}" destId="{71AD7F4F-D19E-4E6C-960B-875EA27BB610}" srcOrd="1" destOrd="0" presId="urn:microsoft.com/office/officeart/2005/8/layout/hierarchy2"/>
    <dgm:cxn modelId="{CB27E05C-043C-4CDC-85E7-32B0C92BA631}" type="presParOf" srcId="{71AD7F4F-D19E-4E6C-960B-875EA27BB610}" destId="{1AFC4B37-E68B-49FA-AFD7-ECEE2C001A9F}" srcOrd="0" destOrd="0" presId="urn:microsoft.com/office/officeart/2005/8/layout/hierarchy2"/>
    <dgm:cxn modelId="{5BB5E894-4F83-468A-ACD2-6F4799224209}" type="presParOf" srcId="{1AFC4B37-E68B-49FA-AFD7-ECEE2C001A9F}" destId="{BCB03343-C7F7-4995-8D35-35AD207E83DD}" srcOrd="0" destOrd="0" presId="urn:microsoft.com/office/officeart/2005/8/layout/hierarchy2"/>
    <dgm:cxn modelId="{07EA1999-6BC4-4315-B68E-A7DC714F66CF}" type="presParOf" srcId="{71AD7F4F-D19E-4E6C-960B-875EA27BB610}" destId="{DA20B2A2-95C7-4668-B686-05403907D172}" srcOrd="1" destOrd="0" presId="urn:microsoft.com/office/officeart/2005/8/layout/hierarchy2"/>
    <dgm:cxn modelId="{BFBBB11D-D15E-4754-BFC3-F7CB30233C06}" type="presParOf" srcId="{DA20B2A2-95C7-4668-B686-05403907D172}" destId="{8A3E44FC-D9F1-4511-9291-9EBE0A676163}" srcOrd="0" destOrd="0" presId="urn:microsoft.com/office/officeart/2005/8/layout/hierarchy2"/>
    <dgm:cxn modelId="{F5116092-A1AB-49D5-AA7B-B4F833DAB87D}" type="presParOf" srcId="{DA20B2A2-95C7-4668-B686-05403907D172}" destId="{A6D39A06-8C0A-4099-9555-DC89555889FB}" srcOrd="1" destOrd="0" presId="urn:microsoft.com/office/officeart/2005/8/layout/hierarchy2"/>
    <dgm:cxn modelId="{4D62900B-55B8-4C1C-B3DA-87DD3634EE37}" type="presParOf" srcId="{71AD7F4F-D19E-4E6C-960B-875EA27BB610}" destId="{3398BF93-A753-463C-A52B-85B61A4F89BC}" srcOrd="2" destOrd="0" presId="urn:microsoft.com/office/officeart/2005/8/layout/hierarchy2"/>
    <dgm:cxn modelId="{33A098E6-B634-4646-AE70-A8232EAC2BFE}" type="presParOf" srcId="{3398BF93-A753-463C-A52B-85B61A4F89BC}" destId="{37BDB3A5-5BE0-4403-A816-2DF14BD65FAE}" srcOrd="0" destOrd="0" presId="urn:microsoft.com/office/officeart/2005/8/layout/hierarchy2"/>
    <dgm:cxn modelId="{583F20B4-F144-4576-94FC-4BE6B224773E}" type="presParOf" srcId="{71AD7F4F-D19E-4E6C-960B-875EA27BB610}" destId="{E1E72FE6-7A5E-4B0C-9445-B6518676CBAC}" srcOrd="3" destOrd="0" presId="urn:microsoft.com/office/officeart/2005/8/layout/hierarchy2"/>
    <dgm:cxn modelId="{8D10814E-6EF9-4B58-A4B9-385962EF7646}" type="presParOf" srcId="{E1E72FE6-7A5E-4B0C-9445-B6518676CBAC}" destId="{050B0436-225E-42E3-B671-3D4F975E1DE1}" srcOrd="0" destOrd="0" presId="urn:microsoft.com/office/officeart/2005/8/layout/hierarchy2"/>
    <dgm:cxn modelId="{B05B1EC9-EC46-4DDB-84BA-51D8E2667EA1}" type="presParOf" srcId="{E1E72FE6-7A5E-4B0C-9445-B6518676CBAC}" destId="{365A1886-6063-48F1-BB0D-AA18D8F0AC19}" srcOrd="1" destOrd="0" presId="urn:microsoft.com/office/officeart/2005/8/layout/hierarchy2"/>
    <dgm:cxn modelId="{CB5C4FF3-585B-4E26-B996-D6CE089F7B7C}" type="presParOf" srcId="{71AD7F4F-D19E-4E6C-960B-875EA27BB610}" destId="{788A4097-6139-4FAA-A62C-E21884AB01F1}" srcOrd="4" destOrd="0" presId="urn:microsoft.com/office/officeart/2005/8/layout/hierarchy2"/>
    <dgm:cxn modelId="{39E4C210-58FD-4ADB-91AE-766A3D53343C}" type="presParOf" srcId="{788A4097-6139-4FAA-A62C-E21884AB01F1}" destId="{CBD70717-CB09-4E9B-9390-0F1A10B60BEB}" srcOrd="0" destOrd="0" presId="urn:microsoft.com/office/officeart/2005/8/layout/hierarchy2"/>
    <dgm:cxn modelId="{EB8FACD0-2AC2-4758-B709-7DB17DE7AA1F}" type="presParOf" srcId="{71AD7F4F-D19E-4E6C-960B-875EA27BB610}" destId="{30D9F9F1-A557-4FA5-94DF-68666E584AAB}" srcOrd="5" destOrd="0" presId="urn:microsoft.com/office/officeart/2005/8/layout/hierarchy2"/>
    <dgm:cxn modelId="{DCB7CD14-BC59-47E3-8264-F5606742BA2D}" type="presParOf" srcId="{30D9F9F1-A557-4FA5-94DF-68666E584AAB}" destId="{44F0E42E-B738-4533-ABC2-F41A1D400439}" srcOrd="0" destOrd="0" presId="urn:microsoft.com/office/officeart/2005/8/layout/hierarchy2"/>
    <dgm:cxn modelId="{5959F3FC-3800-407B-90C9-5F8A3F6EAB58}" type="presParOf" srcId="{30D9F9F1-A557-4FA5-94DF-68666E584AAB}" destId="{85A9CE0D-C658-441A-AEF5-B875B4E3CB7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B46E5E-33A4-47FD-B9CC-0F27B782E05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260BCC-FC34-465F-A770-E0019FCE3B37}">
      <dgm:prSet phldrT="[Texto]" custT="1"/>
      <dgm:spPr>
        <a:solidFill>
          <a:srgbClr val="FFD966"/>
        </a:solidFill>
      </dgm:spPr>
      <dgm:t>
        <a:bodyPr/>
        <a:lstStyle/>
        <a:p>
          <a:r>
            <a:rPr lang="pt-BR" sz="2200" b="1" dirty="0"/>
            <a:t>C+  (35)</a:t>
          </a:r>
        </a:p>
      </dgm:t>
    </dgm:pt>
    <dgm:pt modelId="{E6D3660D-56F4-4EB5-84C9-AF5647FCC84B}" type="parTrans" cxnId="{05351C72-2F59-4B05-8BAF-0E52F9D15266}">
      <dgm:prSet/>
      <dgm:spPr/>
      <dgm:t>
        <a:bodyPr/>
        <a:lstStyle/>
        <a:p>
          <a:endParaRPr lang="pt-BR"/>
        </a:p>
      </dgm:t>
    </dgm:pt>
    <dgm:pt modelId="{C86496A3-746D-462E-81C7-7D3361EB7F1E}" type="sibTrans" cxnId="{05351C72-2F59-4B05-8BAF-0E52F9D15266}">
      <dgm:prSet/>
      <dgm:spPr/>
      <dgm:t>
        <a:bodyPr/>
        <a:lstStyle/>
        <a:p>
          <a:endParaRPr lang="pt-BR"/>
        </a:p>
      </dgm:t>
    </dgm:pt>
    <dgm:pt modelId="{30A50E7A-9A35-4BA2-A499-7BBF342FF0AC}">
      <dgm:prSet phldrT="[Texto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pt-BR" sz="2200" b="1" dirty="0"/>
            <a:t>B (2)</a:t>
          </a:r>
        </a:p>
      </dgm:t>
    </dgm:pt>
    <dgm:pt modelId="{594D7C26-505E-4631-A1A9-3D22A8E44A3F}" type="parTrans" cxnId="{E9FA1629-3AC2-4A70-8973-F7E54B8F59C3}">
      <dgm:prSet/>
      <dgm:spPr/>
      <dgm:t>
        <a:bodyPr/>
        <a:lstStyle/>
        <a:p>
          <a:endParaRPr lang="pt-BR"/>
        </a:p>
      </dgm:t>
    </dgm:pt>
    <dgm:pt modelId="{A4241858-88DC-427F-B821-221F9E444D9C}" type="sibTrans" cxnId="{E9FA1629-3AC2-4A70-8973-F7E54B8F59C3}">
      <dgm:prSet/>
      <dgm:spPr/>
      <dgm:t>
        <a:bodyPr/>
        <a:lstStyle/>
        <a:p>
          <a:endParaRPr lang="pt-BR"/>
        </a:p>
      </dgm:t>
    </dgm:pt>
    <dgm:pt modelId="{9E83E70B-8491-4492-A60D-D6CDE80A05A3}">
      <dgm:prSet phldrT="[Texto]" custT="1"/>
      <dgm:spPr>
        <a:solidFill>
          <a:srgbClr val="FFD966"/>
        </a:solidFill>
      </dgm:spPr>
      <dgm:t>
        <a:bodyPr/>
        <a:lstStyle/>
        <a:p>
          <a:r>
            <a:rPr lang="pt-BR" sz="2200" b="1" dirty="0"/>
            <a:t>C+ (12)</a:t>
          </a:r>
        </a:p>
      </dgm:t>
    </dgm:pt>
    <dgm:pt modelId="{DCBFEF07-21D4-4397-81CD-C64B180645D8}" type="parTrans" cxnId="{073F7E12-A795-4096-A1FC-CCB5E7859DBC}">
      <dgm:prSet/>
      <dgm:spPr/>
      <dgm:t>
        <a:bodyPr/>
        <a:lstStyle/>
        <a:p>
          <a:endParaRPr lang="pt-BR"/>
        </a:p>
      </dgm:t>
    </dgm:pt>
    <dgm:pt modelId="{90BCCC18-E102-44EF-B570-9B2ECE90D0B0}" type="sibTrans" cxnId="{073F7E12-A795-4096-A1FC-CCB5E7859DBC}">
      <dgm:prSet/>
      <dgm:spPr/>
      <dgm:t>
        <a:bodyPr/>
        <a:lstStyle/>
        <a:p>
          <a:endParaRPr lang="pt-BR"/>
        </a:p>
      </dgm:t>
    </dgm:pt>
    <dgm:pt modelId="{D251457A-2893-411D-A4E9-67707F29BA5C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200" b="1" dirty="0"/>
            <a:t>C (21)</a:t>
          </a:r>
        </a:p>
      </dgm:t>
    </dgm:pt>
    <dgm:pt modelId="{22485FEF-1029-40CD-ABCC-AE9603BD2307}" type="parTrans" cxnId="{D5274A34-222F-42F5-811D-A9CEC420FEFA}">
      <dgm:prSet/>
      <dgm:spPr/>
      <dgm:t>
        <a:bodyPr/>
        <a:lstStyle/>
        <a:p>
          <a:endParaRPr lang="pt-BR"/>
        </a:p>
      </dgm:t>
    </dgm:pt>
    <dgm:pt modelId="{DD0C8831-0BB5-4498-A693-D2255A4536E6}" type="sibTrans" cxnId="{D5274A34-222F-42F5-811D-A9CEC420FEFA}">
      <dgm:prSet/>
      <dgm:spPr/>
      <dgm:t>
        <a:bodyPr/>
        <a:lstStyle/>
        <a:p>
          <a:endParaRPr lang="pt-BR"/>
        </a:p>
      </dgm:t>
    </dgm:pt>
    <dgm:pt modelId="{1B72C70D-FF95-4EA6-8528-85F799D24BD6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200" b="1" dirty="0"/>
            <a:t>C (25)</a:t>
          </a:r>
        </a:p>
      </dgm:t>
    </dgm:pt>
    <dgm:pt modelId="{D2770678-6EA3-4F0A-9399-C022D59CAA02}" type="parTrans" cxnId="{CA273610-8CAA-4522-82B3-A3E2D9FF4995}">
      <dgm:prSet/>
      <dgm:spPr/>
      <dgm:t>
        <a:bodyPr/>
        <a:lstStyle/>
        <a:p>
          <a:endParaRPr lang="pt-BR"/>
        </a:p>
      </dgm:t>
    </dgm:pt>
    <dgm:pt modelId="{FFD4EF25-58F9-4A60-8F85-488919939C75}" type="sibTrans" cxnId="{CA273610-8CAA-4522-82B3-A3E2D9FF4995}">
      <dgm:prSet/>
      <dgm:spPr/>
      <dgm:t>
        <a:bodyPr/>
        <a:lstStyle/>
        <a:p>
          <a:endParaRPr lang="pt-BR"/>
        </a:p>
      </dgm:t>
    </dgm:pt>
    <dgm:pt modelId="{A9AF7B4B-491A-47AD-A63B-B0634A6B85C4}">
      <dgm:prSet phldrT="[Texto]" custT="1"/>
      <dgm:spPr>
        <a:solidFill>
          <a:srgbClr val="FFD966"/>
        </a:solidFill>
      </dgm:spPr>
      <dgm:t>
        <a:bodyPr/>
        <a:lstStyle/>
        <a:p>
          <a:r>
            <a:rPr lang="pt-BR" sz="2200" b="1" dirty="0"/>
            <a:t>C+ (7)</a:t>
          </a:r>
        </a:p>
      </dgm:t>
    </dgm:pt>
    <dgm:pt modelId="{92DBE144-7D00-4468-91D4-051E2B50C810}" type="parTrans" cxnId="{8E6FAF79-8476-4066-9CF5-384C88CB2E69}">
      <dgm:prSet/>
      <dgm:spPr/>
      <dgm:t>
        <a:bodyPr/>
        <a:lstStyle/>
        <a:p>
          <a:endParaRPr lang="pt-BR"/>
        </a:p>
      </dgm:t>
    </dgm:pt>
    <dgm:pt modelId="{371C7F31-4C73-4F3A-862E-B17EB9505685}" type="sibTrans" cxnId="{8E6FAF79-8476-4066-9CF5-384C88CB2E69}">
      <dgm:prSet/>
      <dgm:spPr/>
      <dgm:t>
        <a:bodyPr/>
        <a:lstStyle/>
        <a:p>
          <a:endParaRPr lang="pt-BR"/>
        </a:p>
      </dgm:t>
    </dgm:pt>
    <dgm:pt modelId="{D52698D9-6256-4C60-ABC4-9DF1477B90A1}">
      <dgm:prSet phldrT="[Texto]" custT="1"/>
      <dgm:spPr>
        <a:solidFill>
          <a:schemeClr val="accent6"/>
        </a:solidFill>
      </dgm:spPr>
      <dgm:t>
        <a:bodyPr/>
        <a:lstStyle/>
        <a:p>
          <a:r>
            <a:rPr lang="pt-BR" sz="2200" b="1" dirty="0"/>
            <a:t>C (15)</a:t>
          </a:r>
        </a:p>
      </dgm:t>
    </dgm:pt>
    <dgm:pt modelId="{F78A3B96-9C66-4CD0-91BB-3A731F031CB2}" type="parTrans" cxnId="{1520487B-A56E-4817-9BC5-A9F00F2ACE1B}">
      <dgm:prSet/>
      <dgm:spPr/>
      <dgm:t>
        <a:bodyPr/>
        <a:lstStyle/>
        <a:p>
          <a:endParaRPr lang="pt-BR"/>
        </a:p>
      </dgm:t>
    </dgm:pt>
    <dgm:pt modelId="{DCD8FB99-E0AC-45DD-903C-FAA493152A1A}" type="sibTrans" cxnId="{1520487B-A56E-4817-9BC5-A9F00F2ACE1B}">
      <dgm:prSet/>
      <dgm:spPr/>
      <dgm:t>
        <a:bodyPr/>
        <a:lstStyle/>
        <a:p>
          <a:endParaRPr lang="pt-BR"/>
        </a:p>
      </dgm:t>
    </dgm:pt>
    <dgm:pt modelId="{720444B3-737F-420B-BF50-98EF6961324C}">
      <dgm:prSet phldrT="[Texto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pt-BR" sz="2200" b="1" dirty="0"/>
            <a:t>B (3)</a:t>
          </a:r>
        </a:p>
      </dgm:t>
    </dgm:pt>
    <dgm:pt modelId="{2BBE2492-31F3-4098-8475-B5635B92F4DD}" type="parTrans" cxnId="{5C228307-9FC3-4AA9-9C0E-EFA509C25E4D}">
      <dgm:prSet/>
      <dgm:spPr/>
      <dgm:t>
        <a:bodyPr/>
        <a:lstStyle/>
        <a:p>
          <a:endParaRPr lang="pt-BR"/>
        </a:p>
      </dgm:t>
    </dgm:pt>
    <dgm:pt modelId="{A0B96683-F07D-4894-B059-2A64C0534EE6}" type="sibTrans" cxnId="{5C228307-9FC3-4AA9-9C0E-EFA509C25E4D}">
      <dgm:prSet/>
      <dgm:spPr/>
      <dgm:t>
        <a:bodyPr/>
        <a:lstStyle/>
        <a:p>
          <a:endParaRPr lang="pt-BR"/>
        </a:p>
      </dgm:t>
    </dgm:pt>
    <dgm:pt modelId="{884213D3-8B19-4221-A568-DC558C9AD96F}" type="pres">
      <dgm:prSet presAssocID="{86B46E5E-33A4-47FD-B9CC-0F27B782E05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FA1581C-77BF-4FFD-86C6-6DADF9FF4C42}" type="pres">
      <dgm:prSet presAssocID="{64260BCC-FC34-465F-A770-E0019FCE3B37}" presName="root1" presStyleCnt="0"/>
      <dgm:spPr/>
    </dgm:pt>
    <dgm:pt modelId="{F8AF2295-A577-4F59-A53F-47003E210968}" type="pres">
      <dgm:prSet presAssocID="{64260BCC-FC34-465F-A770-E0019FCE3B37}" presName="LevelOneTextNode" presStyleLbl="node0" presStyleIdx="0" presStyleCnt="2">
        <dgm:presLayoutVars>
          <dgm:chPref val="3"/>
        </dgm:presLayoutVars>
      </dgm:prSet>
      <dgm:spPr/>
    </dgm:pt>
    <dgm:pt modelId="{069522C8-99F2-4EC3-A465-F0226F1A3D53}" type="pres">
      <dgm:prSet presAssocID="{64260BCC-FC34-465F-A770-E0019FCE3B37}" presName="level2hierChild" presStyleCnt="0"/>
      <dgm:spPr/>
    </dgm:pt>
    <dgm:pt modelId="{D404F1AE-3E37-418B-8E92-025B3338677F}" type="pres">
      <dgm:prSet presAssocID="{594D7C26-505E-4631-A1A9-3D22A8E44A3F}" presName="conn2-1" presStyleLbl="parChTrans1D2" presStyleIdx="0" presStyleCnt="6"/>
      <dgm:spPr/>
    </dgm:pt>
    <dgm:pt modelId="{FAF4DAEE-668A-4095-BD1F-E73BAC4C3396}" type="pres">
      <dgm:prSet presAssocID="{594D7C26-505E-4631-A1A9-3D22A8E44A3F}" presName="connTx" presStyleLbl="parChTrans1D2" presStyleIdx="0" presStyleCnt="6"/>
      <dgm:spPr/>
    </dgm:pt>
    <dgm:pt modelId="{D82C5DE8-415D-4276-9FFC-95E0DBD307D2}" type="pres">
      <dgm:prSet presAssocID="{30A50E7A-9A35-4BA2-A499-7BBF342FF0AC}" presName="root2" presStyleCnt="0"/>
      <dgm:spPr/>
    </dgm:pt>
    <dgm:pt modelId="{AA5DB679-CF4F-4CE2-A391-D9E3E8077C0E}" type="pres">
      <dgm:prSet presAssocID="{30A50E7A-9A35-4BA2-A499-7BBF342FF0AC}" presName="LevelTwoTextNode" presStyleLbl="node2" presStyleIdx="0" presStyleCnt="6">
        <dgm:presLayoutVars>
          <dgm:chPref val="3"/>
        </dgm:presLayoutVars>
      </dgm:prSet>
      <dgm:spPr/>
    </dgm:pt>
    <dgm:pt modelId="{D47B76FB-4AB6-4080-8D20-79443FF80BE9}" type="pres">
      <dgm:prSet presAssocID="{30A50E7A-9A35-4BA2-A499-7BBF342FF0AC}" presName="level3hierChild" presStyleCnt="0"/>
      <dgm:spPr/>
    </dgm:pt>
    <dgm:pt modelId="{F9385913-3AEC-421A-A08A-2352CC7C01C2}" type="pres">
      <dgm:prSet presAssocID="{DCBFEF07-21D4-4397-81CD-C64B180645D8}" presName="conn2-1" presStyleLbl="parChTrans1D2" presStyleIdx="1" presStyleCnt="6"/>
      <dgm:spPr/>
    </dgm:pt>
    <dgm:pt modelId="{5D128369-8086-422A-8AB9-280FEC5B3F71}" type="pres">
      <dgm:prSet presAssocID="{DCBFEF07-21D4-4397-81CD-C64B180645D8}" presName="connTx" presStyleLbl="parChTrans1D2" presStyleIdx="1" presStyleCnt="6"/>
      <dgm:spPr/>
    </dgm:pt>
    <dgm:pt modelId="{1C46D1AA-F3CC-4246-A2B9-69B831545105}" type="pres">
      <dgm:prSet presAssocID="{9E83E70B-8491-4492-A60D-D6CDE80A05A3}" presName="root2" presStyleCnt="0"/>
      <dgm:spPr/>
    </dgm:pt>
    <dgm:pt modelId="{41927517-FCF6-4718-AC0F-7447DE4F6AA7}" type="pres">
      <dgm:prSet presAssocID="{9E83E70B-8491-4492-A60D-D6CDE80A05A3}" presName="LevelTwoTextNode" presStyleLbl="node2" presStyleIdx="1" presStyleCnt="6">
        <dgm:presLayoutVars>
          <dgm:chPref val="3"/>
        </dgm:presLayoutVars>
      </dgm:prSet>
      <dgm:spPr/>
    </dgm:pt>
    <dgm:pt modelId="{619F0ECB-1238-4BE7-BB58-B841E439E369}" type="pres">
      <dgm:prSet presAssocID="{9E83E70B-8491-4492-A60D-D6CDE80A05A3}" presName="level3hierChild" presStyleCnt="0"/>
      <dgm:spPr/>
    </dgm:pt>
    <dgm:pt modelId="{2F9C0467-7C21-434D-91D8-909A1666DA3C}" type="pres">
      <dgm:prSet presAssocID="{22485FEF-1029-40CD-ABCC-AE9603BD2307}" presName="conn2-1" presStyleLbl="parChTrans1D2" presStyleIdx="2" presStyleCnt="6"/>
      <dgm:spPr/>
    </dgm:pt>
    <dgm:pt modelId="{D074FC47-6BE5-4168-B9FF-3F7525B60262}" type="pres">
      <dgm:prSet presAssocID="{22485FEF-1029-40CD-ABCC-AE9603BD2307}" presName="connTx" presStyleLbl="parChTrans1D2" presStyleIdx="2" presStyleCnt="6"/>
      <dgm:spPr/>
    </dgm:pt>
    <dgm:pt modelId="{B0619B1D-575F-4684-8107-57C58BECB31D}" type="pres">
      <dgm:prSet presAssocID="{D251457A-2893-411D-A4E9-67707F29BA5C}" presName="root2" presStyleCnt="0"/>
      <dgm:spPr/>
    </dgm:pt>
    <dgm:pt modelId="{30395F20-45F9-45F0-A867-C246FC83CC08}" type="pres">
      <dgm:prSet presAssocID="{D251457A-2893-411D-A4E9-67707F29BA5C}" presName="LevelTwoTextNode" presStyleLbl="node2" presStyleIdx="2" presStyleCnt="6">
        <dgm:presLayoutVars>
          <dgm:chPref val="3"/>
        </dgm:presLayoutVars>
      </dgm:prSet>
      <dgm:spPr/>
    </dgm:pt>
    <dgm:pt modelId="{132B2A89-9F44-4ADA-95B6-98D13CA21789}" type="pres">
      <dgm:prSet presAssocID="{D251457A-2893-411D-A4E9-67707F29BA5C}" presName="level3hierChild" presStyleCnt="0"/>
      <dgm:spPr/>
    </dgm:pt>
    <dgm:pt modelId="{87BA0FC8-4EEB-4789-8CB4-8392C32B0BEC}" type="pres">
      <dgm:prSet presAssocID="{1B72C70D-FF95-4EA6-8528-85F799D24BD6}" presName="root1" presStyleCnt="0"/>
      <dgm:spPr/>
    </dgm:pt>
    <dgm:pt modelId="{68762CB3-6235-4AF0-8A62-6CF950BB81FB}" type="pres">
      <dgm:prSet presAssocID="{1B72C70D-FF95-4EA6-8528-85F799D24BD6}" presName="LevelOneTextNode" presStyleLbl="node0" presStyleIdx="1" presStyleCnt="2">
        <dgm:presLayoutVars>
          <dgm:chPref val="3"/>
        </dgm:presLayoutVars>
      </dgm:prSet>
      <dgm:spPr/>
    </dgm:pt>
    <dgm:pt modelId="{71AD7F4F-D19E-4E6C-960B-875EA27BB610}" type="pres">
      <dgm:prSet presAssocID="{1B72C70D-FF95-4EA6-8528-85F799D24BD6}" presName="level2hierChild" presStyleCnt="0"/>
      <dgm:spPr/>
    </dgm:pt>
    <dgm:pt modelId="{1AFC4B37-E68B-49FA-AFD7-ECEE2C001A9F}" type="pres">
      <dgm:prSet presAssocID="{2BBE2492-31F3-4098-8475-B5635B92F4DD}" presName="conn2-1" presStyleLbl="parChTrans1D2" presStyleIdx="3" presStyleCnt="6"/>
      <dgm:spPr/>
    </dgm:pt>
    <dgm:pt modelId="{BCB03343-C7F7-4995-8D35-35AD207E83DD}" type="pres">
      <dgm:prSet presAssocID="{2BBE2492-31F3-4098-8475-B5635B92F4DD}" presName="connTx" presStyleLbl="parChTrans1D2" presStyleIdx="3" presStyleCnt="6"/>
      <dgm:spPr/>
    </dgm:pt>
    <dgm:pt modelId="{DA20B2A2-95C7-4668-B686-05403907D172}" type="pres">
      <dgm:prSet presAssocID="{720444B3-737F-420B-BF50-98EF6961324C}" presName="root2" presStyleCnt="0"/>
      <dgm:spPr/>
    </dgm:pt>
    <dgm:pt modelId="{8A3E44FC-D9F1-4511-9291-9EBE0A676163}" type="pres">
      <dgm:prSet presAssocID="{720444B3-737F-420B-BF50-98EF6961324C}" presName="LevelTwoTextNode" presStyleLbl="node2" presStyleIdx="3" presStyleCnt="6">
        <dgm:presLayoutVars>
          <dgm:chPref val="3"/>
        </dgm:presLayoutVars>
      </dgm:prSet>
      <dgm:spPr/>
    </dgm:pt>
    <dgm:pt modelId="{A6D39A06-8C0A-4099-9555-DC89555889FB}" type="pres">
      <dgm:prSet presAssocID="{720444B3-737F-420B-BF50-98EF6961324C}" presName="level3hierChild" presStyleCnt="0"/>
      <dgm:spPr/>
    </dgm:pt>
    <dgm:pt modelId="{3398BF93-A753-463C-A52B-85B61A4F89BC}" type="pres">
      <dgm:prSet presAssocID="{92DBE144-7D00-4468-91D4-051E2B50C810}" presName="conn2-1" presStyleLbl="parChTrans1D2" presStyleIdx="4" presStyleCnt="6"/>
      <dgm:spPr/>
    </dgm:pt>
    <dgm:pt modelId="{37BDB3A5-5BE0-4403-A816-2DF14BD65FAE}" type="pres">
      <dgm:prSet presAssocID="{92DBE144-7D00-4468-91D4-051E2B50C810}" presName="connTx" presStyleLbl="parChTrans1D2" presStyleIdx="4" presStyleCnt="6"/>
      <dgm:spPr/>
    </dgm:pt>
    <dgm:pt modelId="{E1E72FE6-7A5E-4B0C-9445-B6518676CBAC}" type="pres">
      <dgm:prSet presAssocID="{A9AF7B4B-491A-47AD-A63B-B0634A6B85C4}" presName="root2" presStyleCnt="0"/>
      <dgm:spPr/>
    </dgm:pt>
    <dgm:pt modelId="{050B0436-225E-42E3-B671-3D4F975E1DE1}" type="pres">
      <dgm:prSet presAssocID="{A9AF7B4B-491A-47AD-A63B-B0634A6B85C4}" presName="LevelTwoTextNode" presStyleLbl="node2" presStyleIdx="4" presStyleCnt="6">
        <dgm:presLayoutVars>
          <dgm:chPref val="3"/>
        </dgm:presLayoutVars>
      </dgm:prSet>
      <dgm:spPr/>
    </dgm:pt>
    <dgm:pt modelId="{365A1886-6063-48F1-BB0D-AA18D8F0AC19}" type="pres">
      <dgm:prSet presAssocID="{A9AF7B4B-491A-47AD-A63B-B0634A6B85C4}" presName="level3hierChild" presStyleCnt="0"/>
      <dgm:spPr/>
    </dgm:pt>
    <dgm:pt modelId="{788A4097-6139-4FAA-A62C-E21884AB01F1}" type="pres">
      <dgm:prSet presAssocID="{F78A3B96-9C66-4CD0-91BB-3A731F031CB2}" presName="conn2-1" presStyleLbl="parChTrans1D2" presStyleIdx="5" presStyleCnt="6"/>
      <dgm:spPr/>
    </dgm:pt>
    <dgm:pt modelId="{CBD70717-CB09-4E9B-9390-0F1A10B60BEB}" type="pres">
      <dgm:prSet presAssocID="{F78A3B96-9C66-4CD0-91BB-3A731F031CB2}" presName="connTx" presStyleLbl="parChTrans1D2" presStyleIdx="5" presStyleCnt="6"/>
      <dgm:spPr/>
    </dgm:pt>
    <dgm:pt modelId="{30D9F9F1-A557-4FA5-94DF-68666E584AAB}" type="pres">
      <dgm:prSet presAssocID="{D52698D9-6256-4C60-ABC4-9DF1477B90A1}" presName="root2" presStyleCnt="0"/>
      <dgm:spPr/>
    </dgm:pt>
    <dgm:pt modelId="{44F0E42E-B738-4533-ABC2-F41A1D400439}" type="pres">
      <dgm:prSet presAssocID="{D52698D9-6256-4C60-ABC4-9DF1477B90A1}" presName="LevelTwoTextNode" presStyleLbl="node2" presStyleIdx="5" presStyleCnt="6">
        <dgm:presLayoutVars>
          <dgm:chPref val="3"/>
        </dgm:presLayoutVars>
      </dgm:prSet>
      <dgm:spPr/>
    </dgm:pt>
    <dgm:pt modelId="{85A9CE0D-C658-441A-AEF5-B875B4E3CB78}" type="pres">
      <dgm:prSet presAssocID="{D52698D9-6256-4C60-ABC4-9DF1477B90A1}" presName="level3hierChild" presStyleCnt="0"/>
      <dgm:spPr/>
    </dgm:pt>
  </dgm:ptLst>
  <dgm:cxnLst>
    <dgm:cxn modelId="{DF12BE02-5DDF-4E3B-9F5E-52B00577DF03}" type="presOf" srcId="{F78A3B96-9C66-4CD0-91BB-3A731F031CB2}" destId="{CBD70717-CB09-4E9B-9390-0F1A10B60BEB}" srcOrd="1" destOrd="0" presId="urn:microsoft.com/office/officeart/2005/8/layout/hierarchy2"/>
    <dgm:cxn modelId="{5C228307-9FC3-4AA9-9C0E-EFA509C25E4D}" srcId="{1B72C70D-FF95-4EA6-8528-85F799D24BD6}" destId="{720444B3-737F-420B-BF50-98EF6961324C}" srcOrd="0" destOrd="0" parTransId="{2BBE2492-31F3-4098-8475-B5635B92F4DD}" sibTransId="{A0B96683-F07D-4894-B059-2A64C0534EE6}"/>
    <dgm:cxn modelId="{6ADB9409-C24A-469C-9340-7388FEFFCD68}" type="presOf" srcId="{720444B3-737F-420B-BF50-98EF6961324C}" destId="{8A3E44FC-D9F1-4511-9291-9EBE0A676163}" srcOrd="0" destOrd="0" presId="urn:microsoft.com/office/officeart/2005/8/layout/hierarchy2"/>
    <dgm:cxn modelId="{749BF40D-0165-42B4-B3D3-0A47A2F70475}" type="presOf" srcId="{2BBE2492-31F3-4098-8475-B5635B92F4DD}" destId="{1AFC4B37-E68B-49FA-AFD7-ECEE2C001A9F}" srcOrd="0" destOrd="0" presId="urn:microsoft.com/office/officeart/2005/8/layout/hierarchy2"/>
    <dgm:cxn modelId="{CA273610-8CAA-4522-82B3-A3E2D9FF4995}" srcId="{86B46E5E-33A4-47FD-B9CC-0F27B782E050}" destId="{1B72C70D-FF95-4EA6-8528-85F799D24BD6}" srcOrd="1" destOrd="0" parTransId="{D2770678-6EA3-4F0A-9399-C022D59CAA02}" sibTransId="{FFD4EF25-58F9-4A60-8F85-488919939C75}"/>
    <dgm:cxn modelId="{073F7E12-A795-4096-A1FC-CCB5E7859DBC}" srcId="{64260BCC-FC34-465F-A770-E0019FCE3B37}" destId="{9E83E70B-8491-4492-A60D-D6CDE80A05A3}" srcOrd="1" destOrd="0" parTransId="{DCBFEF07-21D4-4397-81CD-C64B180645D8}" sibTransId="{90BCCC18-E102-44EF-B570-9B2ECE90D0B0}"/>
    <dgm:cxn modelId="{82366B14-5261-4F1C-BD71-3EE2F90352F9}" type="presOf" srcId="{22485FEF-1029-40CD-ABCC-AE9603BD2307}" destId="{D074FC47-6BE5-4168-B9FF-3F7525B60262}" srcOrd="1" destOrd="0" presId="urn:microsoft.com/office/officeart/2005/8/layout/hierarchy2"/>
    <dgm:cxn modelId="{FA653B1C-C081-4FB8-BD75-60EF5A8A3041}" type="presOf" srcId="{DCBFEF07-21D4-4397-81CD-C64B180645D8}" destId="{F9385913-3AEC-421A-A08A-2352CC7C01C2}" srcOrd="0" destOrd="0" presId="urn:microsoft.com/office/officeart/2005/8/layout/hierarchy2"/>
    <dgm:cxn modelId="{E9FA1629-3AC2-4A70-8973-F7E54B8F59C3}" srcId="{64260BCC-FC34-465F-A770-E0019FCE3B37}" destId="{30A50E7A-9A35-4BA2-A499-7BBF342FF0AC}" srcOrd="0" destOrd="0" parTransId="{594D7C26-505E-4631-A1A9-3D22A8E44A3F}" sibTransId="{A4241858-88DC-427F-B821-221F9E444D9C}"/>
    <dgm:cxn modelId="{C2A4702E-1603-42EF-92AE-A93497103B6C}" type="presOf" srcId="{594D7C26-505E-4631-A1A9-3D22A8E44A3F}" destId="{FAF4DAEE-668A-4095-BD1F-E73BAC4C3396}" srcOrd="1" destOrd="0" presId="urn:microsoft.com/office/officeart/2005/8/layout/hierarchy2"/>
    <dgm:cxn modelId="{D5274A34-222F-42F5-811D-A9CEC420FEFA}" srcId="{64260BCC-FC34-465F-A770-E0019FCE3B37}" destId="{D251457A-2893-411D-A4E9-67707F29BA5C}" srcOrd="2" destOrd="0" parTransId="{22485FEF-1029-40CD-ABCC-AE9603BD2307}" sibTransId="{DD0C8831-0BB5-4498-A693-D2255A4536E6}"/>
    <dgm:cxn modelId="{58443360-4D2E-42D2-911D-13879F55DB71}" type="presOf" srcId="{2BBE2492-31F3-4098-8475-B5635B92F4DD}" destId="{BCB03343-C7F7-4995-8D35-35AD207E83DD}" srcOrd="1" destOrd="0" presId="urn:microsoft.com/office/officeart/2005/8/layout/hierarchy2"/>
    <dgm:cxn modelId="{2080A348-B37B-4012-B6E2-DD85F156BE3E}" type="presOf" srcId="{92DBE144-7D00-4468-91D4-051E2B50C810}" destId="{37BDB3A5-5BE0-4403-A816-2DF14BD65FAE}" srcOrd="1" destOrd="0" presId="urn:microsoft.com/office/officeart/2005/8/layout/hierarchy2"/>
    <dgm:cxn modelId="{A683534D-9332-4FFA-AAB9-F038F62A7019}" type="presOf" srcId="{9E83E70B-8491-4492-A60D-D6CDE80A05A3}" destId="{41927517-FCF6-4718-AC0F-7447DE4F6AA7}" srcOrd="0" destOrd="0" presId="urn:microsoft.com/office/officeart/2005/8/layout/hierarchy2"/>
    <dgm:cxn modelId="{71B02370-F5E8-4C38-A464-948E90FB77AE}" type="presOf" srcId="{64260BCC-FC34-465F-A770-E0019FCE3B37}" destId="{F8AF2295-A577-4F59-A53F-47003E210968}" srcOrd="0" destOrd="0" presId="urn:microsoft.com/office/officeart/2005/8/layout/hierarchy2"/>
    <dgm:cxn modelId="{05351C72-2F59-4B05-8BAF-0E52F9D15266}" srcId="{86B46E5E-33A4-47FD-B9CC-0F27B782E050}" destId="{64260BCC-FC34-465F-A770-E0019FCE3B37}" srcOrd="0" destOrd="0" parTransId="{E6D3660D-56F4-4EB5-84C9-AF5647FCC84B}" sibTransId="{C86496A3-746D-462E-81C7-7D3361EB7F1E}"/>
    <dgm:cxn modelId="{8E6FAF79-8476-4066-9CF5-384C88CB2E69}" srcId="{1B72C70D-FF95-4EA6-8528-85F799D24BD6}" destId="{A9AF7B4B-491A-47AD-A63B-B0634A6B85C4}" srcOrd="1" destOrd="0" parTransId="{92DBE144-7D00-4468-91D4-051E2B50C810}" sibTransId="{371C7F31-4C73-4F3A-862E-B17EB9505685}"/>
    <dgm:cxn modelId="{1520487B-A56E-4817-9BC5-A9F00F2ACE1B}" srcId="{1B72C70D-FF95-4EA6-8528-85F799D24BD6}" destId="{D52698D9-6256-4C60-ABC4-9DF1477B90A1}" srcOrd="2" destOrd="0" parTransId="{F78A3B96-9C66-4CD0-91BB-3A731F031CB2}" sibTransId="{DCD8FB99-E0AC-45DD-903C-FAA493152A1A}"/>
    <dgm:cxn modelId="{B87AB97C-74D2-4689-ACC1-9F945CC067D1}" type="presOf" srcId="{F78A3B96-9C66-4CD0-91BB-3A731F031CB2}" destId="{788A4097-6139-4FAA-A62C-E21884AB01F1}" srcOrd="0" destOrd="0" presId="urn:microsoft.com/office/officeart/2005/8/layout/hierarchy2"/>
    <dgm:cxn modelId="{6F315C7D-949B-4A16-AE9F-7B7DBC8843F8}" type="presOf" srcId="{1B72C70D-FF95-4EA6-8528-85F799D24BD6}" destId="{68762CB3-6235-4AF0-8A62-6CF950BB81FB}" srcOrd="0" destOrd="0" presId="urn:microsoft.com/office/officeart/2005/8/layout/hierarchy2"/>
    <dgm:cxn modelId="{4C610B83-9F6A-4086-A7F5-BBDDE0612DF9}" type="presOf" srcId="{30A50E7A-9A35-4BA2-A499-7BBF342FF0AC}" destId="{AA5DB679-CF4F-4CE2-A391-D9E3E8077C0E}" srcOrd="0" destOrd="0" presId="urn:microsoft.com/office/officeart/2005/8/layout/hierarchy2"/>
    <dgm:cxn modelId="{0D4B1C8F-B1D6-44AB-8C4D-E574CCBD3354}" type="presOf" srcId="{DCBFEF07-21D4-4397-81CD-C64B180645D8}" destId="{5D128369-8086-422A-8AB9-280FEC5B3F71}" srcOrd="1" destOrd="0" presId="urn:microsoft.com/office/officeart/2005/8/layout/hierarchy2"/>
    <dgm:cxn modelId="{CCE48F9A-CC13-445A-A2A7-517756C6DC97}" type="presOf" srcId="{594D7C26-505E-4631-A1A9-3D22A8E44A3F}" destId="{D404F1AE-3E37-418B-8E92-025B3338677F}" srcOrd="0" destOrd="0" presId="urn:microsoft.com/office/officeart/2005/8/layout/hierarchy2"/>
    <dgm:cxn modelId="{E5D5439B-A532-4FCE-8B3D-E73F0E442AE8}" type="presOf" srcId="{A9AF7B4B-491A-47AD-A63B-B0634A6B85C4}" destId="{050B0436-225E-42E3-B671-3D4F975E1DE1}" srcOrd="0" destOrd="0" presId="urn:microsoft.com/office/officeart/2005/8/layout/hierarchy2"/>
    <dgm:cxn modelId="{A2A787A8-ED88-4569-9C35-793DEC62C482}" type="presOf" srcId="{86B46E5E-33A4-47FD-B9CC-0F27B782E050}" destId="{884213D3-8B19-4221-A568-DC558C9AD96F}" srcOrd="0" destOrd="0" presId="urn:microsoft.com/office/officeart/2005/8/layout/hierarchy2"/>
    <dgm:cxn modelId="{9824CDD1-1E8F-4B0B-A840-84527AC2E562}" type="presOf" srcId="{D52698D9-6256-4C60-ABC4-9DF1477B90A1}" destId="{44F0E42E-B738-4533-ABC2-F41A1D400439}" srcOrd="0" destOrd="0" presId="urn:microsoft.com/office/officeart/2005/8/layout/hierarchy2"/>
    <dgm:cxn modelId="{E29020D3-D72C-4BEF-A121-1272BBB64576}" type="presOf" srcId="{22485FEF-1029-40CD-ABCC-AE9603BD2307}" destId="{2F9C0467-7C21-434D-91D8-909A1666DA3C}" srcOrd="0" destOrd="0" presId="urn:microsoft.com/office/officeart/2005/8/layout/hierarchy2"/>
    <dgm:cxn modelId="{25099DD9-15D4-48D8-9C14-FB4EF5417A04}" type="presOf" srcId="{92DBE144-7D00-4468-91D4-051E2B50C810}" destId="{3398BF93-A753-463C-A52B-85B61A4F89BC}" srcOrd="0" destOrd="0" presId="urn:microsoft.com/office/officeart/2005/8/layout/hierarchy2"/>
    <dgm:cxn modelId="{DA9D10EB-C7B4-42BB-9402-DEF67FE55CAC}" type="presOf" srcId="{D251457A-2893-411D-A4E9-67707F29BA5C}" destId="{30395F20-45F9-45F0-A867-C246FC83CC08}" srcOrd="0" destOrd="0" presId="urn:microsoft.com/office/officeart/2005/8/layout/hierarchy2"/>
    <dgm:cxn modelId="{21BFBCA3-EBB5-4498-A806-661EBAEDC9F0}" type="presParOf" srcId="{884213D3-8B19-4221-A568-DC558C9AD96F}" destId="{EFA1581C-77BF-4FFD-86C6-6DADF9FF4C42}" srcOrd="0" destOrd="0" presId="urn:microsoft.com/office/officeart/2005/8/layout/hierarchy2"/>
    <dgm:cxn modelId="{1831C511-70D1-4835-81F3-0945203A523C}" type="presParOf" srcId="{EFA1581C-77BF-4FFD-86C6-6DADF9FF4C42}" destId="{F8AF2295-A577-4F59-A53F-47003E210968}" srcOrd="0" destOrd="0" presId="urn:microsoft.com/office/officeart/2005/8/layout/hierarchy2"/>
    <dgm:cxn modelId="{B1F97310-36AD-493F-8C56-9E92AF98585A}" type="presParOf" srcId="{EFA1581C-77BF-4FFD-86C6-6DADF9FF4C42}" destId="{069522C8-99F2-4EC3-A465-F0226F1A3D53}" srcOrd="1" destOrd="0" presId="urn:microsoft.com/office/officeart/2005/8/layout/hierarchy2"/>
    <dgm:cxn modelId="{D30118CC-2CAE-49A6-A362-165AB3BB9619}" type="presParOf" srcId="{069522C8-99F2-4EC3-A465-F0226F1A3D53}" destId="{D404F1AE-3E37-418B-8E92-025B3338677F}" srcOrd="0" destOrd="0" presId="urn:microsoft.com/office/officeart/2005/8/layout/hierarchy2"/>
    <dgm:cxn modelId="{7AE2B2F2-216B-45F0-9741-E60AA0A7FAB4}" type="presParOf" srcId="{D404F1AE-3E37-418B-8E92-025B3338677F}" destId="{FAF4DAEE-668A-4095-BD1F-E73BAC4C3396}" srcOrd="0" destOrd="0" presId="urn:microsoft.com/office/officeart/2005/8/layout/hierarchy2"/>
    <dgm:cxn modelId="{8EC2C58E-0CEE-48B2-9478-4E3C1E4A893E}" type="presParOf" srcId="{069522C8-99F2-4EC3-A465-F0226F1A3D53}" destId="{D82C5DE8-415D-4276-9FFC-95E0DBD307D2}" srcOrd="1" destOrd="0" presId="urn:microsoft.com/office/officeart/2005/8/layout/hierarchy2"/>
    <dgm:cxn modelId="{E32148DA-A923-4E4D-AD44-B549FDD2AB96}" type="presParOf" srcId="{D82C5DE8-415D-4276-9FFC-95E0DBD307D2}" destId="{AA5DB679-CF4F-4CE2-A391-D9E3E8077C0E}" srcOrd="0" destOrd="0" presId="urn:microsoft.com/office/officeart/2005/8/layout/hierarchy2"/>
    <dgm:cxn modelId="{07EDD64B-E09D-49F1-9529-480A76CBDFA7}" type="presParOf" srcId="{D82C5DE8-415D-4276-9FFC-95E0DBD307D2}" destId="{D47B76FB-4AB6-4080-8D20-79443FF80BE9}" srcOrd="1" destOrd="0" presId="urn:microsoft.com/office/officeart/2005/8/layout/hierarchy2"/>
    <dgm:cxn modelId="{09A44AF7-63FC-4A13-911C-99BB25FD4AA0}" type="presParOf" srcId="{069522C8-99F2-4EC3-A465-F0226F1A3D53}" destId="{F9385913-3AEC-421A-A08A-2352CC7C01C2}" srcOrd="2" destOrd="0" presId="urn:microsoft.com/office/officeart/2005/8/layout/hierarchy2"/>
    <dgm:cxn modelId="{4E9C8E63-864C-4017-A02A-ECBD0EAB271D}" type="presParOf" srcId="{F9385913-3AEC-421A-A08A-2352CC7C01C2}" destId="{5D128369-8086-422A-8AB9-280FEC5B3F71}" srcOrd="0" destOrd="0" presId="urn:microsoft.com/office/officeart/2005/8/layout/hierarchy2"/>
    <dgm:cxn modelId="{91CE7D17-A025-44E7-B268-246D03049730}" type="presParOf" srcId="{069522C8-99F2-4EC3-A465-F0226F1A3D53}" destId="{1C46D1AA-F3CC-4246-A2B9-69B831545105}" srcOrd="3" destOrd="0" presId="urn:microsoft.com/office/officeart/2005/8/layout/hierarchy2"/>
    <dgm:cxn modelId="{7802179C-A43C-47DB-874A-63EAF7B6B392}" type="presParOf" srcId="{1C46D1AA-F3CC-4246-A2B9-69B831545105}" destId="{41927517-FCF6-4718-AC0F-7447DE4F6AA7}" srcOrd="0" destOrd="0" presId="urn:microsoft.com/office/officeart/2005/8/layout/hierarchy2"/>
    <dgm:cxn modelId="{98F48407-ACE4-444F-919C-2C8F411264AD}" type="presParOf" srcId="{1C46D1AA-F3CC-4246-A2B9-69B831545105}" destId="{619F0ECB-1238-4BE7-BB58-B841E439E369}" srcOrd="1" destOrd="0" presId="urn:microsoft.com/office/officeart/2005/8/layout/hierarchy2"/>
    <dgm:cxn modelId="{EF13BAE5-ED86-4129-99AC-3F68C3FE1A75}" type="presParOf" srcId="{069522C8-99F2-4EC3-A465-F0226F1A3D53}" destId="{2F9C0467-7C21-434D-91D8-909A1666DA3C}" srcOrd="4" destOrd="0" presId="urn:microsoft.com/office/officeart/2005/8/layout/hierarchy2"/>
    <dgm:cxn modelId="{79C86C6C-2E7B-4D31-8D40-FBAD482866A5}" type="presParOf" srcId="{2F9C0467-7C21-434D-91D8-909A1666DA3C}" destId="{D074FC47-6BE5-4168-B9FF-3F7525B60262}" srcOrd="0" destOrd="0" presId="urn:microsoft.com/office/officeart/2005/8/layout/hierarchy2"/>
    <dgm:cxn modelId="{79EAA7FA-A84E-4DD1-AA61-F2EDCB76D01C}" type="presParOf" srcId="{069522C8-99F2-4EC3-A465-F0226F1A3D53}" destId="{B0619B1D-575F-4684-8107-57C58BECB31D}" srcOrd="5" destOrd="0" presId="urn:microsoft.com/office/officeart/2005/8/layout/hierarchy2"/>
    <dgm:cxn modelId="{53257CDF-2FCF-41AA-B805-A5DCACE9A318}" type="presParOf" srcId="{B0619B1D-575F-4684-8107-57C58BECB31D}" destId="{30395F20-45F9-45F0-A867-C246FC83CC08}" srcOrd="0" destOrd="0" presId="urn:microsoft.com/office/officeart/2005/8/layout/hierarchy2"/>
    <dgm:cxn modelId="{120DEFD3-ED99-4428-9184-9EB5E353A511}" type="presParOf" srcId="{B0619B1D-575F-4684-8107-57C58BECB31D}" destId="{132B2A89-9F44-4ADA-95B6-98D13CA21789}" srcOrd="1" destOrd="0" presId="urn:microsoft.com/office/officeart/2005/8/layout/hierarchy2"/>
    <dgm:cxn modelId="{E4295C4A-1D24-4AF3-B21C-3FA02D730444}" type="presParOf" srcId="{884213D3-8B19-4221-A568-DC558C9AD96F}" destId="{87BA0FC8-4EEB-4789-8CB4-8392C32B0BEC}" srcOrd="1" destOrd="0" presId="urn:microsoft.com/office/officeart/2005/8/layout/hierarchy2"/>
    <dgm:cxn modelId="{70992948-B76C-43AD-831F-3422D956E7D1}" type="presParOf" srcId="{87BA0FC8-4EEB-4789-8CB4-8392C32B0BEC}" destId="{68762CB3-6235-4AF0-8A62-6CF950BB81FB}" srcOrd="0" destOrd="0" presId="urn:microsoft.com/office/officeart/2005/8/layout/hierarchy2"/>
    <dgm:cxn modelId="{90016191-906D-453A-A016-6AB6C529BBAB}" type="presParOf" srcId="{87BA0FC8-4EEB-4789-8CB4-8392C32B0BEC}" destId="{71AD7F4F-D19E-4E6C-960B-875EA27BB610}" srcOrd="1" destOrd="0" presId="urn:microsoft.com/office/officeart/2005/8/layout/hierarchy2"/>
    <dgm:cxn modelId="{CB27E05C-043C-4CDC-85E7-32B0C92BA631}" type="presParOf" srcId="{71AD7F4F-D19E-4E6C-960B-875EA27BB610}" destId="{1AFC4B37-E68B-49FA-AFD7-ECEE2C001A9F}" srcOrd="0" destOrd="0" presId="urn:microsoft.com/office/officeart/2005/8/layout/hierarchy2"/>
    <dgm:cxn modelId="{5BB5E894-4F83-468A-ACD2-6F4799224209}" type="presParOf" srcId="{1AFC4B37-E68B-49FA-AFD7-ECEE2C001A9F}" destId="{BCB03343-C7F7-4995-8D35-35AD207E83DD}" srcOrd="0" destOrd="0" presId="urn:microsoft.com/office/officeart/2005/8/layout/hierarchy2"/>
    <dgm:cxn modelId="{07EA1999-6BC4-4315-B68E-A7DC714F66CF}" type="presParOf" srcId="{71AD7F4F-D19E-4E6C-960B-875EA27BB610}" destId="{DA20B2A2-95C7-4668-B686-05403907D172}" srcOrd="1" destOrd="0" presId="urn:microsoft.com/office/officeart/2005/8/layout/hierarchy2"/>
    <dgm:cxn modelId="{BFBBB11D-D15E-4754-BFC3-F7CB30233C06}" type="presParOf" srcId="{DA20B2A2-95C7-4668-B686-05403907D172}" destId="{8A3E44FC-D9F1-4511-9291-9EBE0A676163}" srcOrd="0" destOrd="0" presId="urn:microsoft.com/office/officeart/2005/8/layout/hierarchy2"/>
    <dgm:cxn modelId="{F5116092-A1AB-49D5-AA7B-B4F833DAB87D}" type="presParOf" srcId="{DA20B2A2-95C7-4668-B686-05403907D172}" destId="{A6D39A06-8C0A-4099-9555-DC89555889FB}" srcOrd="1" destOrd="0" presId="urn:microsoft.com/office/officeart/2005/8/layout/hierarchy2"/>
    <dgm:cxn modelId="{4D62900B-55B8-4C1C-B3DA-87DD3634EE37}" type="presParOf" srcId="{71AD7F4F-D19E-4E6C-960B-875EA27BB610}" destId="{3398BF93-A753-463C-A52B-85B61A4F89BC}" srcOrd="2" destOrd="0" presId="urn:microsoft.com/office/officeart/2005/8/layout/hierarchy2"/>
    <dgm:cxn modelId="{33A098E6-B634-4646-AE70-A8232EAC2BFE}" type="presParOf" srcId="{3398BF93-A753-463C-A52B-85B61A4F89BC}" destId="{37BDB3A5-5BE0-4403-A816-2DF14BD65FAE}" srcOrd="0" destOrd="0" presId="urn:microsoft.com/office/officeart/2005/8/layout/hierarchy2"/>
    <dgm:cxn modelId="{583F20B4-F144-4576-94FC-4BE6B224773E}" type="presParOf" srcId="{71AD7F4F-D19E-4E6C-960B-875EA27BB610}" destId="{E1E72FE6-7A5E-4B0C-9445-B6518676CBAC}" srcOrd="3" destOrd="0" presId="urn:microsoft.com/office/officeart/2005/8/layout/hierarchy2"/>
    <dgm:cxn modelId="{8D10814E-6EF9-4B58-A4B9-385962EF7646}" type="presParOf" srcId="{E1E72FE6-7A5E-4B0C-9445-B6518676CBAC}" destId="{050B0436-225E-42E3-B671-3D4F975E1DE1}" srcOrd="0" destOrd="0" presId="urn:microsoft.com/office/officeart/2005/8/layout/hierarchy2"/>
    <dgm:cxn modelId="{B05B1EC9-EC46-4DDB-84BA-51D8E2667EA1}" type="presParOf" srcId="{E1E72FE6-7A5E-4B0C-9445-B6518676CBAC}" destId="{365A1886-6063-48F1-BB0D-AA18D8F0AC19}" srcOrd="1" destOrd="0" presId="urn:microsoft.com/office/officeart/2005/8/layout/hierarchy2"/>
    <dgm:cxn modelId="{CB5C4FF3-585B-4E26-B996-D6CE089F7B7C}" type="presParOf" srcId="{71AD7F4F-D19E-4E6C-960B-875EA27BB610}" destId="{788A4097-6139-4FAA-A62C-E21884AB01F1}" srcOrd="4" destOrd="0" presId="urn:microsoft.com/office/officeart/2005/8/layout/hierarchy2"/>
    <dgm:cxn modelId="{39E4C210-58FD-4ADB-91AE-766A3D53343C}" type="presParOf" srcId="{788A4097-6139-4FAA-A62C-E21884AB01F1}" destId="{CBD70717-CB09-4E9B-9390-0F1A10B60BEB}" srcOrd="0" destOrd="0" presId="urn:microsoft.com/office/officeart/2005/8/layout/hierarchy2"/>
    <dgm:cxn modelId="{EB8FACD0-2AC2-4758-B709-7DB17DE7AA1F}" type="presParOf" srcId="{71AD7F4F-D19E-4E6C-960B-875EA27BB610}" destId="{30D9F9F1-A557-4FA5-94DF-68666E584AAB}" srcOrd="5" destOrd="0" presId="urn:microsoft.com/office/officeart/2005/8/layout/hierarchy2"/>
    <dgm:cxn modelId="{DCB7CD14-BC59-47E3-8264-F5606742BA2D}" type="presParOf" srcId="{30D9F9F1-A557-4FA5-94DF-68666E584AAB}" destId="{44F0E42E-B738-4533-ABC2-F41A1D400439}" srcOrd="0" destOrd="0" presId="urn:microsoft.com/office/officeart/2005/8/layout/hierarchy2"/>
    <dgm:cxn modelId="{5959F3FC-3800-407B-90C9-5F8A3F6EAB58}" type="presParOf" srcId="{30D9F9F1-A557-4FA5-94DF-68666E584AAB}" destId="{85A9CE0D-C658-441A-AEF5-B875B4E3CB7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2ECBB1-6F75-404E-B9BC-0219E66F1A93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87F6FEEC-D75F-4919-94E3-455BAB444092}">
      <dgm:prSet phldrT="[Texto]" custT="1"/>
      <dgm:spPr/>
      <dgm:t>
        <a:bodyPr/>
        <a:lstStyle/>
        <a:p>
          <a:r>
            <a:rPr lang="pt-BR" sz="1600" dirty="0"/>
            <a:t>Comissão</a:t>
          </a:r>
        </a:p>
      </dgm:t>
    </dgm:pt>
    <dgm:pt modelId="{EF7EB807-A987-4961-BB0D-3E07CFC77CF2}" type="parTrans" cxnId="{1439BF7F-88F9-44F5-B088-CB121CE7916E}">
      <dgm:prSet/>
      <dgm:spPr/>
      <dgm:t>
        <a:bodyPr/>
        <a:lstStyle/>
        <a:p>
          <a:endParaRPr lang="pt-BR"/>
        </a:p>
      </dgm:t>
    </dgm:pt>
    <dgm:pt modelId="{25252C59-B7E1-4A0C-8632-9ADE0780460C}" type="sibTrans" cxnId="{1439BF7F-88F9-44F5-B088-CB121CE7916E}">
      <dgm:prSet/>
      <dgm:spPr/>
      <dgm:t>
        <a:bodyPr/>
        <a:lstStyle/>
        <a:p>
          <a:endParaRPr lang="pt-BR"/>
        </a:p>
      </dgm:t>
    </dgm:pt>
    <dgm:pt modelId="{6FA2BDEC-0EEB-4D26-8E6A-00512A9AD9A0}">
      <dgm:prSet phldrT="[Texto]" custT="1"/>
      <dgm:spPr/>
      <dgm:t>
        <a:bodyPr/>
        <a:lstStyle/>
        <a:p>
          <a:r>
            <a:rPr lang="pt-BR" sz="1200" dirty="0"/>
            <a:t>Educação</a:t>
          </a:r>
        </a:p>
      </dgm:t>
    </dgm:pt>
    <dgm:pt modelId="{22D0FC7A-EA6A-4F73-9297-A07A0F545044}" type="parTrans" cxnId="{0354062B-F3AA-491E-A448-CE6A6C532731}">
      <dgm:prSet/>
      <dgm:spPr/>
      <dgm:t>
        <a:bodyPr/>
        <a:lstStyle/>
        <a:p>
          <a:endParaRPr lang="pt-BR"/>
        </a:p>
      </dgm:t>
    </dgm:pt>
    <dgm:pt modelId="{90763698-8E5B-4EBB-9B3D-4D0475EE4A17}" type="sibTrans" cxnId="{0354062B-F3AA-491E-A448-CE6A6C532731}">
      <dgm:prSet/>
      <dgm:spPr/>
      <dgm:t>
        <a:bodyPr/>
        <a:lstStyle/>
        <a:p>
          <a:endParaRPr lang="pt-BR"/>
        </a:p>
      </dgm:t>
    </dgm:pt>
    <dgm:pt modelId="{8D163C4C-C32D-40A3-9D86-F795208C4AAB}">
      <dgm:prSet phldrT="[Texto]" custT="1"/>
      <dgm:spPr/>
      <dgm:t>
        <a:bodyPr/>
        <a:lstStyle/>
        <a:p>
          <a:r>
            <a:rPr lang="pt-BR" sz="1200" dirty="0"/>
            <a:t>Saúde</a:t>
          </a:r>
        </a:p>
      </dgm:t>
    </dgm:pt>
    <dgm:pt modelId="{8C94D7C8-C907-40B1-9A83-E7CCCD2BC2E0}" type="parTrans" cxnId="{8B00AB88-C0AC-479A-8DF1-B787BA61A892}">
      <dgm:prSet/>
      <dgm:spPr/>
      <dgm:t>
        <a:bodyPr/>
        <a:lstStyle/>
        <a:p>
          <a:endParaRPr lang="pt-BR"/>
        </a:p>
      </dgm:t>
    </dgm:pt>
    <dgm:pt modelId="{F0B98DA1-9513-4713-8DD7-E439EB2B0DBC}" type="sibTrans" cxnId="{8B00AB88-C0AC-479A-8DF1-B787BA61A892}">
      <dgm:prSet/>
      <dgm:spPr/>
      <dgm:t>
        <a:bodyPr/>
        <a:lstStyle/>
        <a:p>
          <a:endParaRPr lang="pt-BR"/>
        </a:p>
      </dgm:t>
    </dgm:pt>
    <dgm:pt modelId="{A89F5AA2-624F-42E2-94A3-20DC0D2F2674}">
      <dgm:prSet phldrT="[Texto]" custT="1"/>
      <dgm:spPr/>
      <dgm:t>
        <a:bodyPr/>
        <a:lstStyle/>
        <a:p>
          <a:r>
            <a:rPr lang="pt-BR" sz="1200" dirty="0"/>
            <a:t>Planejamento</a:t>
          </a:r>
        </a:p>
      </dgm:t>
    </dgm:pt>
    <dgm:pt modelId="{B3A26208-7568-4F3F-9BCB-055FF4A457A9}" type="parTrans" cxnId="{2BB17493-8E0A-49DA-B459-1DC7F4386FA5}">
      <dgm:prSet/>
      <dgm:spPr/>
      <dgm:t>
        <a:bodyPr/>
        <a:lstStyle/>
        <a:p>
          <a:endParaRPr lang="pt-BR"/>
        </a:p>
      </dgm:t>
    </dgm:pt>
    <dgm:pt modelId="{54CAD559-CCA1-41B5-8EFA-51B24D8562FE}" type="sibTrans" cxnId="{2BB17493-8E0A-49DA-B459-1DC7F4386FA5}">
      <dgm:prSet/>
      <dgm:spPr/>
      <dgm:t>
        <a:bodyPr/>
        <a:lstStyle/>
        <a:p>
          <a:endParaRPr lang="pt-BR"/>
        </a:p>
      </dgm:t>
    </dgm:pt>
    <dgm:pt modelId="{495A0046-FE80-412A-84F8-465B960B95C8}">
      <dgm:prSet phldrT="[Texto]" custT="1"/>
      <dgm:spPr/>
      <dgm:t>
        <a:bodyPr/>
        <a:lstStyle/>
        <a:p>
          <a:r>
            <a:rPr lang="pt-BR" sz="1200" dirty="0"/>
            <a:t>Controladoria</a:t>
          </a:r>
        </a:p>
      </dgm:t>
    </dgm:pt>
    <dgm:pt modelId="{7FCEBA7B-71E1-487B-BED5-470A301A8876}" type="parTrans" cxnId="{9D09B2F6-87C3-4019-881E-36B0C792B1D6}">
      <dgm:prSet/>
      <dgm:spPr/>
      <dgm:t>
        <a:bodyPr/>
        <a:lstStyle/>
        <a:p>
          <a:endParaRPr lang="pt-BR"/>
        </a:p>
      </dgm:t>
    </dgm:pt>
    <dgm:pt modelId="{ED446E76-E3C9-4B2D-9D0C-1AEF0A8985D8}" type="sibTrans" cxnId="{9D09B2F6-87C3-4019-881E-36B0C792B1D6}">
      <dgm:prSet/>
      <dgm:spPr/>
      <dgm:t>
        <a:bodyPr/>
        <a:lstStyle/>
        <a:p>
          <a:endParaRPr lang="pt-BR"/>
        </a:p>
      </dgm:t>
    </dgm:pt>
    <dgm:pt modelId="{80E5414B-9FD3-49D8-B9D3-38215DAC1D9A}">
      <dgm:prSet phldrT="[Texto]" custT="1"/>
      <dgm:spPr/>
      <dgm:t>
        <a:bodyPr/>
        <a:lstStyle/>
        <a:p>
          <a:r>
            <a:rPr lang="pt-BR" sz="1200" dirty="0"/>
            <a:t>Defesa Civil</a:t>
          </a:r>
        </a:p>
      </dgm:t>
    </dgm:pt>
    <dgm:pt modelId="{1D5A3AD6-36FA-43C9-8FDA-D4CE827DD1CC}" type="parTrans" cxnId="{E8ED8E9D-12CB-4806-A359-908617211A78}">
      <dgm:prSet/>
      <dgm:spPr/>
      <dgm:t>
        <a:bodyPr/>
        <a:lstStyle/>
        <a:p>
          <a:endParaRPr lang="pt-BR"/>
        </a:p>
      </dgm:t>
    </dgm:pt>
    <dgm:pt modelId="{47CD6E1B-D4E0-4A09-B65A-66276B83268B}" type="sibTrans" cxnId="{E8ED8E9D-12CB-4806-A359-908617211A78}">
      <dgm:prSet/>
      <dgm:spPr/>
      <dgm:t>
        <a:bodyPr/>
        <a:lstStyle/>
        <a:p>
          <a:endParaRPr lang="pt-BR"/>
        </a:p>
      </dgm:t>
    </dgm:pt>
    <dgm:pt modelId="{1B5E2BDB-0468-4207-B953-18654D632D4B}">
      <dgm:prSet phldrT="[Texto]" custT="1"/>
      <dgm:spPr/>
      <dgm:t>
        <a:bodyPr/>
        <a:lstStyle/>
        <a:p>
          <a:r>
            <a:rPr lang="pt-BR" sz="1200" dirty="0"/>
            <a:t>TIC</a:t>
          </a:r>
        </a:p>
      </dgm:t>
    </dgm:pt>
    <dgm:pt modelId="{01738D2D-77B9-4BFB-8732-6C5E901041F1}" type="parTrans" cxnId="{315E6E0F-5CC4-4197-A5E1-1D13464EE1AF}">
      <dgm:prSet/>
      <dgm:spPr/>
      <dgm:t>
        <a:bodyPr/>
        <a:lstStyle/>
        <a:p>
          <a:endParaRPr lang="pt-BR"/>
        </a:p>
      </dgm:t>
    </dgm:pt>
    <dgm:pt modelId="{93E16148-7062-488A-B40A-C656E2A5167C}" type="sibTrans" cxnId="{315E6E0F-5CC4-4197-A5E1-1D13464EE1AF}">
      <dgm:prSet/>
      <dgm:spPr/>
      <dgm:t>
        <a:bodyPr/>
        <a:lstStyle/>
        <a:p>
          <a:endParaRPr lang="pt-BR"/>
        </a:p>
      </dgm:t>
    </dgm:pt>
    <dgm:pt modelId="{00FD0AF4-9F3C-457B-B86A-9C89B96B51DA}">
      <dgm:prSet phldrT="[Texto]" custT="1"/>
      <dgm:spPr/>
      <dgm:t>
        <a:bodyPr/>
        <a:lstStyle/>
        <a:p>
          <a:r>
            <a:rPr lang="pt-BR" sz="1200" dirty="0"/>
            <a:t>Controle Interno</a:t>
          </a:r>
        </a:p>
      </dgm:t>
    </dgm:pt>
    <dgm:pt modelId="{E3B028BD-E10E-4D97-A2FD-79F5507B380C}" type="parTrans" cxnId="{728EB819-E352-4677-B1FD-B6CD4B5FFFC4}">
      <dgm:prSet/>
      <dgm:spPr/>
      <dgm:t>
        <a:bodyPr/>
        <a:lstStyle/>
        <a:p>
          <a:endParaRPr lang="pt-BR"/>
        </a:p>
      </dgm:t>
    </dgm:pt>
    <dgm:pt modelId="{26CC77D9-BFDD-4F98-9456-1B83778589D1}" type="sibTrans" cxnId="{728EB819-E352-4677-B1FD-B6CD4B5FFFC4}">
      <dgm:prSet/>
      <dgm:spPr/>
      <dgm:t>
        <a:bodyPr/>
        <a:lstStyle/>
        <a:p>
          <a:endParaRPr lang="pt-BR"/>
        </a:p>
      </dgm:t>
    </dgm:pt>
    <dgm:pt modelId="{6E05956B-5979-444B-B7F2-D1F42B0D3D20}" type="pres">
      <dgm:prSet presAssocID="{4F2ECBB1-6F75-404E-B9BC-0219E66F1A9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7856757-E13E-48D8-80A6-6646A280AA9A}" type="pres">
      <dgm:prSet presAssocID="{87F6FEEC-D75F-4919-94E3-455BAB444092}" presName="centerShape" presStyleLbl="node0" presStyleIdx="0" presStyleCnt="1"/>
      <dgm:spPr/>
    </dgm:pt>
    <dgm:pt modelId="{CF45F881-7E6D-4CB2-95AB-E106DB946F59}" type="pres">
      <dgm:prSet presAssocID="{6FA2BDEC-0EEB-4D26-8E6A-00512A9AD9A0}" presName="node" presStyleLbl="node1" presStyleIdx="0" presStyleCnt="7">
        <dgm:presLayoutVars>
          <dgm:bulletEnabled val="1"/>
        </dgm:presLayoutVars>
      </dgm:prSet>
      <dgm:spPr/>
    </dgm:pt>
    <dgm:pt modelId="{E714EC75-2AE2-4D9E-8029-A59C834709C6}" type="pres">
      <dgm:prSet presAssocID="{6FA2BDEC-0EEB-4D26-8E6A-00512A9AD9A0}" presName="dummy" presStyleCnt="0"/>
      <dgm:spPr/>
    </dgm:pt>
    <dgm:pt modelId="{DE697A8C-4023-444D-995F-E2BA92C4E5DD}" type="pres">
      <dgm:prSet presAssocID="{90763698-8E5B-4EBB-9B3D-4D0475EE4A17}" presName="sibTrans" presStyleLbl="sibTrans2D1" presStyleIdx="0" presStyleCnt="7"/>
      <dgm:spPr/>
    </dgm:pt>
    <dgm:pt modelId="{CEF3A99D-F030-4688-8856-F5CD3881F16F}" type="pres">
      <dgm:prSet presAssocID="{8D163C4C-C32D-40A3-9D86-F795208C4AAB}" presName="node" presStyleLbl="node1" presStyleIdx="1" presStyleCnt="7">
        <dgm:presLayoutVars>
          <dgm:bulletEnabled val="1"/>
        </dgm:presLayoutVars>
      </dgm:prSet>
      <dgm:spPr/>
    </dgm:pt>
    <dgm:pt modelId="{E7DA13FB-85A1-4956-AEDB-B78C5575624B}" type="pres">
      <dgm:prSet presAssocID="{8D163C4C-C32D-40A3-9D86-F795208C4AAB}" presName="dummy" presStyleCnt="0"/>
      <dgm:spPr/>
    </dgm:pt>
    <dgm:pt modelId="{37E33005-9FFF-4368-ADED-737D5FF4A0CF}" type="pres">
      <dgm:prSet presAssocID="{F0B98DA1-9513-4713-8DD7-E439EB2B0DBC}" presName="sibTrans" presStyleLbl="sibTrans2D1" presStyleIdx="1" presStyleCnt="7"/>
      <dgm:spPr/>
    </dgm:pt>
    <dgm:pt modelId="{505464AB-2532-4E92-9EB4-A128D38A530B}" type="pres">
      <dgm:prSet presAssocID="{A89F5AA2-624F-42E2-94A3-20DC0D2F2674}" presName="node" presStyleLbl="node1" presStyleIdx="2" presStyleCnt="7">
        <dgm:presLayoutVars>
          <dgm:bulletEnabled val="1"/>
        </dgm:presLayoutVars>
      </dgm:prSet>
      <dgm:spPr/>
    </dgm:pt>
    <dgm:pt modelId="{A3FD720D-AFFA-4E22-9D67-846AA4D07759}" type="pres">
      <dgm:prSet presAssocID="{A89F5AA2-624F-42E2-94A3-20DC0D2F2674}" presName="dummy" presStyleCnt="0"/>
      <dgm:spPr/>
    </dgm:pt>
    <dgm:pt modelId="{494D4A02-2C70-46FF-9226-6D22EC9C5110}" type="pres">
      <dgm:prSet presAssocID="{54CAD559-CCA1-41B5-8EFA-51B24D8562FE}" presName="sibTrans" presStyleLbl="sibTrans2D1" presStyleIdx="2" presStyleCnt="7"/>
      <dgm:spPr/>
    </dgm:pt>
    <dgm:pt modelId="{2B6E8216-0DB9-4001-851D-6E64221B144D}" type="pres">
      <dgm:prSet presAssocID="{495A0046-FE80-412A-84F8-465B960B95C8}" presName="node" presStyleLbl="node1" presStyleIdx="3" presStyleCnt="7">
        <dgm:presLayoutVars>
          <dgm:bulletEnabled val="1"/>
        </dgm:presLayoutVars>
      </dgm:prSet>
      <dgm:spPr/>
    </dgm:pt>
    <dgm:pt modelId="{5AA687D5-02E3-4F50-A52D-2D513F48FC21}" type="pres">
      <dgm:prSet presAssocID="{495A0046-FE80-412A-84F8-465B960B95C8}" presName="dummy" presStyleCnt="0"/>
      <dgm:spPr/>
    </dgm:pt>
    <dgm:pt modelId="{D3F21F3D-0726-4B0B-87EC-65B6AB823191}" type="pres">
      <dgm:prSet presAssocID="{ED446E76-E3C9-4B2D-9D0C-1AEF0A8985D8}" presName="sibTrans" presStyleLbl="sibTrans2D1" presStyleIdx="3" presStyleCnt="7"/>
      <dgm:spPr/>
    </dgm:pt>
    <dgm:pt modelId="{28285217-D35D-4791-906C-90AC4A900C96}" type="pres">
      <dgm:prSet presAssocID="{80E5414B-9FD3-49D8-B9D3-38215DAC1D9A}" presName="node" presStyleLbl="node1" presStyleIdx="4" presStyleCnt="7">
        <dgm:presLayoutVars>
          <dgm:bulletEnabled val="1"/>
        </dgm:presLayoutVars>
      </dgm:prSet>
      <dgm:spPr/>
    </dgm:pt>
    <dgm:pt modelId="{5151D6DC-8122-4F00-994B-09261C515171}" type="pres">
      <dgm:prSet presAssocID="{80E5414B-9FD3-49D8-B9D3-38215DAC1D9A}" presName="dummy" presStyleCnt="0"/>
      <dgm:spPr/>
    </dgm:pt>
    <dgm:pt modelId="{61868006-A4E6-4C39-8F57-60FBD310304D}" type="pres">
      <dgm:prSet presAssocID="{47CD6E1B-D4E0-4A09-B65A-66276B83268B}" presName="sibTrans" presStyleLbl="sibTrans2D1" presStyleIdx="4" presStyleCnt="7"/>
      <dgm:spPr/>
    </dgm:pt>
    <dgm:pt modelId="{4B2157A3-5080-4A4E-B55C-F4E9F3CC0464}" type="pres">
      <dgm:prSet presAssocID="{1B5E2BDB-0468-4207-B953-18654D632D4B}" presName="node" presStyleLbl="node1" presStyleIdx="5" presStyleCnt="7">
        <dgm:presLayoutVars>
          <dgm:bulletEnabled val="1"/>
        </dgm:presLayoutVars>
      </dgm:prSet>
      <dgm:spPr/>
    </dgm:pt>
    <dgm:pt modelId="{C8E80503-1E27-4CF1-A80C-36495619356E}" type="pres">
      <dgm:prSet presAssocID="{1B5E2BDB-0468-4207-B953-18654D632D4B}" presName="dummy" presStyleCnt="0"/>
      <dgm:spPr/>
    </dgm:pt>
    <dgm:pt modelId="{173396FA-14B9-4934-830B-294AAF6CB840}" type="pres">
      <dgm:prSet presAssocID="{93E16148-7062-488A-B40A-C656E2A5167C}" presName="sibTrans" presStyleLbl="sibTrans2D1" presStyleIdx="5" presStyleCnt="7"/>
      <dgm:spPr/>
    </dgm:pt>
    <dgm:pt modelId="{5EA99C3A-1239-45C9-9EC8-B8A1AB4E9D83}" type="pres">
      <dgm:prSet presAssocID="{00FD0AF4-9F3C-457B-B86A-9C89B96B51DA}" presName="node" presStyleLbl="node1" presStyleIdx="6" presStyleCnt="7">
        <dgm:presLayoutVars>
          <dgm:bulletEnabled val="1"/>
        </dgm:presLayoutVars>
      </dgm:prSet>
      <dgm:spPr/>
    </dgm:pt>
    <dgm:pt modelId="{A00D2467-B52F-4968-953E-5CD78545F165}" type="pres">
      <dgm:prSet presAssocID="{00FD0AF4-9F3C-457B-B86A-9C89B96B51DA}" presName="dummy" presStyleCnt="0"/>
      <dgm:spPr/>
    </dgm:pt>
    <dgm:pt modelId="{D32E4174-3B86-4EA2-98CC-E6A622F7F3E9}" type="pres">
      <dgm:prSet presAssocID="{26CC77D9-BFDD-4F98-9456-1B83778589D1}" presName="sibTrans" presStyleLbl="sibTrans2D1" presStyleIdx="6" presStyleCnt="7"/>
      <dgm:spPr/>
    </dgm:pt>
  </dgm:ptLst>
  <dgm:cxnLst>
    <dgm:cxn modelId="{315E6E0F-5CC4-4197-A5E1-1D13464EE1AF}" srcId="{87F6FEEC-D75F-4919-94E3-455BAB444092}" destId="{1B5E2BDB-0468-4207-B953-18654D632D4B}" srcOrd="5" destOrd="0" parTransId="{01738D2D-77B9-4BFB-8732-6C5E901041F1}" sibTransId="{93E16148-7062-488A-B40A-C656E2A5167C}"/>
    <dgm:cxn modelId="{3E73C412-C78E-4869-9E0D-7770A3B75251}" type="presOf" srcId="{ED446E76-E3C9-4B2D-9D0C-1AEF0A8985D8}" destId="{D3F21F3D-0726-4B0B-87EC-65B6AB823191}" srcOrd="0" destOrd="0" presId="urn:microsoft.com/office/officeart/2005/8/layout/radial6"/>
    <dgm:cxn modelId="{728EB819-E352-4677-B1FD-B6CD4B5FFFC4}" srcId="{87F6FEEC-D75F-4919-94E3-455BAB444092}" destId="{00FD0AF4-9F3C-457B-B86A-9C89B96B51DA}" srcOrd="6" destOrd="0" parTransId="{E3B028BD-E10E-4D97-A2FD-79F5507B380C}" sibTransId="{26CC77D9-BFDD-4F98-9456-1B83778589D1}"/>
    <dgm:cxn modelId="{FD753222-5242-410E-8847-FDB646B42AB4}" type="presOf" srcId="{87F6FEEC-D75F-4919-94E3-455BAB444092}" destId="{97856757-E13E-48D8-80A6-6646A280AA9A}" srcOrd="0" destOrd="0" presId="urn:microsoft.com/office/officeart/2005/8/layout/radial6"/>
    <dgm:cxn modelId="{154E0927-95D7-4FA3-9011-C25832D296BE}" type="presOf" srcId="{93E16148-7062-488A-B40A-C656E2A5167C}" destId="{173396FA-14B9-4934-830B-294AAF6CB840}" srcOrd="0" destOrd="0" presId="urn:microsoft.com/office/officeart/2005/8/layout/radial6"/>
    <dgm:cxn modelId="{0354062B-F3AA-491E-A448-CE6A6C532731}" srcId="{87F6FEEC-D75F-4919-94E3-455BAB444092}" destId="{6FA2BDEC-0EEB-4D26-8E6A-00512A9AD9A0}" srcOrd="0" destOrd="0" parTransId="{22D0FC7A-EA6A-4F73-9297-A07A0F545044}" sibTransId="{90763698-8E5B-4EBB-9B3D-4D0475EE4A17}"/>
    <dgm:cxn modelId="{E95D105D-C5F9-464A-972E-249235F245E7}" type="presOf" srcId="{00FD0AF4-9F3C-457B-B86A-9C89B96B51DA}" destId="{5EA99C3A-1239-45C9-9EC8-B8A1AB4E9D83}" srcOrd="0" destOrd="0" presId="urn:microsoft.com/office/officeart/2005/8/layout/radial6"/>
    <dgm:cxn modelId="{EB8D2959-51E9-42EC-B700-4A2A052C713C}" type="presOf" srcId="{80E5414B-9FD3-49D8-B9D3-38215DAC1D9A}" destId="{28285217-D35D-4791-906C-90AC4A900C96}" srcOrd="0" destOrd="0" presId="urn:microsoft.com/office/officeart/2005/8/layout/radial6"/>
    <dgm:cxn modelId="{6C24437C-36F3-4C6B-9742-53761020CFFB}" type="presOf" srcId="{6FA2BDEC-0EEB-4D26-8E6A-00512A9AD9A0}" destId="{CF45F881-7E6D-4CB2-95AB-E106DB946F59}" srcOrd="0" destOrd="0" presId="urn:microsoft.com/office/officeart/2005/8/layout/radial6"/>
    <dgm:cxn modelId="{1BCFAA7D-3922-4735-A4AB-1282DF1B0783}" type="presOf" srcId="{26CC77D9-BFDD-4F98-9456-1B83778589D1}" destId="{D32E4174-3B86-4EA2-98CC-E6A622F7F3E9}" srcOrd="0" destOrd="0" presId="urn:microsoft.com/office/officeart/2005/8/layout/radial6"/>
    <dgm:cxn modelId="{75823D7F-93F9-4DCE-8CA7-F6C707F08F7F}" type="presOf" srcId="{54CAD559-CCA1-41B5-8EFA-51B24D8562FE}" destId="{494D4A02-2C70-46FF-9226-6D22EC9C5110}" srcOrd="0" destOrd="0" presId="urn:microsoft.com/office/officeart/2005/8/layout/radial6"/>
    <dgm:cxn modelId="{1439BF7F-88F9-44F5-B088-CB121CE7916E}" srcId="{4F2ECBB1-6F75-404E-B9BC-0219E66F1A93}" destId="{87F6FEEC-D75F-4919-94E3-455BAB444092}" srcOrd="0" destOrd="0" parTransId="{EF7EB807-A987-4961-BB0D-3E07CFC77CF2}" sibTransId="{25252C59-B7E1-4A0C-8632-9ADE0780460C}"/>
    <dgm:cxn modelId="{B87AB080-EDFA-4E1D-A4D2-3847049D5685}" type="presOf" srcId="{A89F5AA2-624F-42E2-94A3-20DC0D2F2674}" destId="{505464AB-2532-4E92-9EB4-A128D38A530B}" srcOrd="0" destOrd="0" presId="urn:microsoft.com/office/officeart/2005/8/layout/radial6"/>
    <dgm:cxn modelId="{64D1F386-20E7-41C2-91A3-1B98C7F91C49}" type="presOf" srcId="{8D163C4C-C32D-40A3-9D86-F795208C4AAB}" destId="{CEF3A99D-F030-4688-8856-F5CD3881F16F}" srcOrd="0" destOrd="0" presId="urn:microsoft.com/office/officeart/2005/8/layout/radial6"/>
    <dgm:cxn modelId="{8B00AB88-C0AC-479A-8DF1-B787BA61A892}" srcId="{87F6FEEC-D75F-4919-94E3-455BAB444092}" destId="{8D163C4C-C32D-40A3-9D86-F795208C4AAB}" srcOrd="1" destOrd="0" parTransId="{8C94D7C8-C907-40B1-9A83-E7CCCD2BC2E0}" sibTransId="{F0B98DA1-9513-4713-8DD7-E439EB2B0DBC}"/>
    <dgm:cxn modelId="{9BB2A590-0EE5-4BF8-9768-B32C4C82915C}" type="presOf" srcId="{495A0046-FE80-412A-84F8-465B960B95C8}" destId="{2B6E8216-0DB9-4001-851D-6E64221B144D}" srcOrd="0" destOrd="0" presId="urn:microsoft.com/office/officeart/2005/8/layout/radial6"/>
    <dgm:cxn modelId="{2BB17493-8E0A-49DA-B459-1DC7F4386FA5}" srcId="{87F6FEEC-D75F-4919-94E3-455BAB444092}" destId="{A89F5AA2-624F-42E2-94A3-20DC0D2F2674}" srcOrd="2" destOrd="0" parTransId="{B3A26208-7568-4F3F-9BCB-055FF4A457A9}" sibTransId="{54CAD559-CCA1-41B5-8EFA-51B24D8562FE}"/>
    <dgm:cxn modelId="{FF48AF94-CA7C-4615-AAEE-62A1AFF992CE}" type="presOf" srcId="{47CD6E1B-D4E0-4A09-B65A-66276B83268B}" destId="{61868006-A4E6-4C39-8F57-60FBD310304D}" srcOrd="0" destOrd="0" presId="urn:microsoft.com/office/officeart/2005/8/layout/radial6"/>
    <dgm:cxn modelId="{E8ED8E9D-12CB-4806-A359-908617211A78}" srcId="{87F6FEEC-D75F-4919-94E3-455BAB444092}" destId="{80E5414B-9FD3-49D8-B9D3-38215DAC1D9A}" srcOrd="4" destOrd="0" parTransId="{1D5A3AD6-36FA-43C9-8FDA-D4CE827DD1CC}" sibTransId="{47CD6E1B-D4E0-4A09-B65A-66276B83268B}"/>
    <dgm:cxn modelId="{C8EE27B4-5888-4A8E-9317-D982CC3597D2}" type="presOf" srcId="{1B5E2BDB-0468-4207-B953-18654D632D4B}" destId="{4B2157A3-5080-4A4E-B55C-F4E9F3CC0464}" srcOrd="0" destOrd="0" presId="urn:microsoft.com/office/officeart/2005/8/layout/radial6"/>
    <dgm:cxn modelId="{810AC6E6-9FED-413B-8CDF-53C059409EDC}" type="presOf" srcId="{4F2ECBB1-6F75-404E-B9BC-0219E66F1A93}" destId="{6E05956B-5979-444B-B7F2-D1F42B0D3D20}" srcOrd="0" destOrd="0" presId="urn:microsoft.com/office/officeart/2005/8/layout/radial6"/>
    <dgm:cxn modelId="{8C5535E9-C0E1-4625-9CFF-71CF4C3A11D5}" type="presOf" srcId="{F0B98DA1-9513-4713-8DD7-E439EB2B0DBC}" destId="{37E33005-9FFF-4368-ADED-737D5FF4A0CF}" srcOrd="0" destOrd="0" presId="urn:microsoft.com/office/officeart/2005/8/layout/radial6"/>
    <dgm:cxn modelId="{EFB896F2-30D7-4C5C-B92F-EF7DCD5BF796}" type="presOf" srcId="{90763698-8E5B-4EBB-9B3D-4D0475EE4A17}" destId="{DE697A8C-4023-444D-995F-E2BA92C4E5DD}" srcOrd="0" destOrd="0" presId="urn:microsoft.com/office/officeart/2005/8/layout/radial6"/>
    <dgm:cxn modelId="{9D09B2F6-87C3-4019-881E-36B0C792B1D6}" srcId="{87F6FEEC-D75F-4919-94E3-455BAB444092}" destId="{495A0046-FE80-412A-84F8-465B960B95C8}" srcOrd="3" destOrd="0" parTransId="{7FCEBA7B-71E1-487B-BED5-470A301A8876}" sibTransId="{ED446E76-E3C9-4B2D-9D0C-1AEF0A8985D8}"/>
    <dgm:cxn modelId="{BFEB44EB-992D-45F6-B4C2-3C5464FDEE2E}" type="presParOf" srcId="{6E05956B-5979-444B-B7F2-D1F42B0D3D20}" destId="{97856757-E13E-48D8-80A6-6646A280AA9A}" srcOrd="0" destOrd="0" presId="urn:microsoft.com/office/officeart/2005/8/layout/radial6"/>
    <dgm:cxn modelId="{32494DA2-4740-4065-8F11-1376B8F69923}" type="presParOf" srcId="{6E05956B-5979-444B-B7F2-D1F42B0D3D20}" destId="{CF45F881-7E6D-4CB2-95AB-E106DB946F59}" srcOrd="1" destOrd="0" presId="urn:microsoft.com/office/officeart/2005/8/layout/radial6"/>
    <dgm:cxn modelId="{AC5C46F3-B99C-4A50-A8C5-66AC478E8CC6}" type="presParOf" srcId="{6E05956B-5979-444B-B7F2-D1F42B0D3D20}" destId="{E714EC75-2AE2-4D9E-8029-A59C834709C6}" srcOrd="2" destOrd="0" presId="urn:microsoft.com/office/officeart/2005/8/layout/radial6"/>
    <dgm:cxn modelId="{6662BE62-A349-46BF-A503-3C89504ED8C9}" type="presParOf" srcId="{6E05956B-5979-444B-B7F2-D1F42B0D3D20}" destId="{DE697A8C-4023-444D-995F-E2BA92C4E5DD}" srcOrd="3" destOrd="0" presId="urn:microsoft.com/office/officeart/2005/8/layout/radial6"/>
    <dgm:cxn modelId="{75750DEF-2049-41C8-893C-DAAE42BFEE7D}" type="presParOf" srcId="{6E05956B-5979-444B-B7F2-D1F42B0D3D20}" destId="{CEF3A99D-F030-4688-8856-F5CD3881F16F}" srcOrd="4" destOrd="0" presId="urn:microsoft.com/office/officeart/2005/8/layout/radial6"/>
    <dgm:cxn modelId="{513DCF8A-0C77-4763-9C03-E9A9F141864A}" type="presParOf" srcId="{6E05956B-5979-444B-B7F2-D1F42B0D3D20}" destId="{E7DA13FB-85A1-4956-AEDB-B78C5575624B}" srcOrd="5" destOrd="0" presId="urn:microsoft.com/office/officeart/2005/8/layout/radial6"/>
    <dgm:cxn modelId="{CA2060F2-FC64-41C1-9402-505D312CBE13}" type="presParOf" srcId="{6E05956B-5979-444B-B7F2-D1F42B0D3D20}" destId="{37E33005-9FFF-4368-ADED-737D5FF4A0CF}" srcOrd="6" destOrd="0" presId="urn:microsoft.com/office/officeart/2005/8/layout/radial6"/>
    <dgm:cxn modelId="{F50475ED-EA3B-4D9D-AFC1-EDC9964D3752}" type="presParOf" srcId="{6E05956B-5979-444B-B7F2-D1F42B0D3D20}" destId="{505464AB-2532-4E92-9EB4-A128D38A530B}" srcOrd="7" destOrd="0" presId="urn:microsoft.com/office/officeart/2005/8/layout/radial6"/>
    <dgm:cxn modelId="{D3099374-A9AD-4A8A-A193-75985F9AF74A}" type="presParOf" srcId="{6E05956B-5979-444B-B7F2-D1F42B0D3D20}" destId="{A3FD720D-AFFA-4E22-9D67-846AA4D07759}" srcOrd="8" destOrd="0" presId="urn:microsoft.com/office/officeart/2005/8/layout/radial6"/>
    <dgm:cxn modelId="{E3F0056B-73F9-4362-8ECF-56562FD49D3B}" type="presParOf" srcId="{6E05956B-5979-444B-B7F2-D1F42B0D3D20}" destId="{494D4A02-2C70-46FF-9226-6D22EC9C5110}" srcOrd="9" destOrd="0" presId="urn:microsoft.com/office/officeart/2005/8/layout/radial6"/>
    <dgm:cxn modelId="{1376FE98-0B96-46C1-9CD9-DD4BF5CA1FBA}" type="presParOf" srcId="{6E05956B-5979-444B-B7F2-D1F42B0D3D20}" destId="{2B6E8216-0DB9-4001-851D-6E64221B144D}" srcOrd="10" destOrd="0" presId="urn:microsoft.com/office/officeart/2005/8/layout/radial6"/>
    <dgm:cxn modelId="{A0E2D9D2-E1E4-4BC1-8EBC-1B81CF8441B6}" type="presParOf" srcId="{6E05956B-5979-444B-B7F2-D1F42B0D3D20}" destId="{5AA687D5-02E3-4F50-A52D-2D513F48FC21}" srcOrd="11" destOrd="0" presId="urn:microsoft.com/office/officeart/2005/8/layout/radial6"/>
    <dgm:cxn modelId="{331659C7-E014-46BF-BF7A-F75C6EDE4B7D}" type="presParOf" srcId="{6E05956B-5979-444B-B7F2-D1F42B0D3D20}" destId="{D3F21F3D-0726-4B0B-87EC-65B6AB823191}" srcOrd="12" destOrd="0" presId="urn:microsoft.com/office/officeart/2005/8/layout/radial6"/>
    <dgm:cxn modelId="{52799E37-A2B8-4259-9206-B16C89A4BA11}" type="presParOf" srcId="{6E05956B-5979-444B-B7F2-D1F42B0D3D20}" destId="{28285217-D35D-4791-906C-90AC4A900C96}" srcOrd="13" destOrd="0" presId="urn:microsoft.com/office/officeart/2005/8/layout/radial6"/>
    <dgm:cxn modelId="{5037B60C-F0E1-4E5A-95DD-A49DCD02C794}" type="presParOf" srcId="{6E05956B-5979-444B-B7F2-D1F42B0D3D20}" destId="{5151D6DC-8122-4F00-994B-09261C515171}" srcOrd="14" destOrd="0" presId="urn:microsoft.com/office/officeart/2005/8/layout/radial6"/>
    <dgm:cxn modelId="{A0C20077-0F1D-47A9-AC49-F6CB3CB2D2F5}" type="presParOf" srcId="{6E05956B-5979-444B-B7F2-D1F42B0D3D20}" destId="{61868006-A4E6-4C39-8F57-60FBD310304D}" srcOrd="15" destOrd="0" presId="urn:microsoft.com/office/officeart/2005/8/layout/radial6"/>
    <dgm:cxn modelId="{06C1489F-1B02-4FA1-8184-51D7E861F05F}" type="presParOf" srcId="{6E05956B-5979-444B-B7F2-D1F42B0D3D20}" destId="{4B2157A3-5080-4A4E-B55C-F4E9F3CC0464}" srcOrd="16" destOrd="0" presId="urn:microsoft.com/office/officeart/2005/8/layout/radial6"/>
    <dgm:cxn modelId="{D10D66D5-4744-43BB-B4E9-9C0BA08240DA}" type="presParOf" srcId="{6E05956B-5979-444B-B7F2-D1F42B0D3D20}" destId="{C8E80503-1E27-4CF1-A80C-36495619356E}" srcOrd="17" destOrd="0" presId="urn:microsoft.com/office/officeart/2005/8/layout/radial6"/>
    <dgm:cxn modelId="{10C4E607-3575-4A87-9798-654B20B63726}" type="presParOf" srcId="{6E05956B-5979-444B-B7F2-D1F42B0D3D20}" destId="{173396FA-14B9-4934-830B-294AAF6CB840}" srcOrd="18" destOrd="0" presId="urn:microsoft.com/office/officeart/2005/8/layout/radial6"/>
    <dgm:cxn modelId="{EF3D0C69-1EDC-4A87-9A17-747D84435B6E}" type="presParOf" srcId="{6E05956B-5979-444B-B7F2-D1F42B0D3D20}" destId="{5EA99C3A-1239-45C9-9EC8-B8A1AB4E9D83}" srcOrd="19" destOrd="0" presId="urn:microsoft.com/office/officeart/2005/8/layout/radial6"/>
    <dgm:cxn modelId="{5950E199-9E74-442D-BBF5-330E2DD09941}" type="presParOf" srcId="{6E05956B-5979-444B-B7F2-D1F42B0D3D20}" destId="{A00D2467-B52F-4968-953E-5CD78545F165}" srcOrd="20" destOrd="0" presId="urn:microsoft.com/office/officeart/2005/8/layout/radial6"/>
    <dgm:cxn modelId="{347C8A04-6515-4B8B-83DC-9AE6F24119A2}" type="presParOf" srcId="{6E05956B-5979-444B-B7F2-D1F42B0D3D20}" destId="{D32E4174-3B86-4EA2-98CC-E6A622F7F3E9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F2295-A577-4F59-A53F-47003E210968}">
      <dsp:nvSpPr>
        <dsp:cNvPr id="0" name=""/>
        <dsp:cNvSpPr/>
      </dsp:nvSpPr>
      <dsp:spPr>
        <a:xfrm>
          <a:off x="1579884" y="683337"/>
          <a:ext cx="1183741" cy="5918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B+  (28)</a:t>
          </a:r>
        </a:p>
      </dsp:txBody>
      <dsp:txXfrm>
        <a:off x="1597219" y="700672"/>
        <a:ext cx="1149071" cy="557200"/>
      </dsp:txXfrm>
    </dsp:sp>
    <dsp:sp modelId="{D404F1AE-3E37-418B-8E92-025B3338677F}">
      <dsp:nvSpPr>
        <dsp:cNvPr id="0" name=""/>
        <dsp:cNvSpPr/>
      </dsp:nvSpPr>
      <dsp:spPr>
        <a:xfrm rot="18289469">
          <a:off x="2585801" y="625631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618218"/>
        <a:ext cx="41457" cy="41457"/>
      </dsp:txXfrm>
    </dsp:sp>
    <dsp:sp modelId="{AA5DB679-CF4F-4CE2-A391-D9E3E8077C0E}">
      <dsp:nvSpPr>
        <dsp:cNvPr id="0" name=""/>
        <dsp:cNvSpPr/>
      </dsp:nvSpPr>
      <dsp:spPr>
        <a:xfrm>
          <a:off x="3237123" y="2685"/>
          <a:ext cx="1183741" cy="591870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 (9)</a:t>
          </a:r>
        </a:p>
      </dsp:txBody>
      <dsp:txXfrm>
        <a:off x="3254458" y="20020"/>
        <a:ext cx="1149071" cy="557200"/>
      </dsp:txXfrm>
    </dsp:sp>
    <dsp:sp modelId="{F9385913-3AEC-421A-A08A-2352CC7C01C2}">
      <dsp:nvSpPr>
        <dsp:cNvPr id="0" name=""/>
        <dsp:cNvSpPr/>
      </dsp:nvSpPr>
      <dsp:spPr>
        <a:xfrm>
          <a:off x="2763626" y="965957"/>
          <a:ext cx="4734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73496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88537" y="967435"/>
        <a:ext cx="23674" cy="23674"/>
      </dsp:txXfrm>
    </dsp:sp>
    <dsp:sp modelId="{41927517-FCF6-4718-AC0F-7447DE4F6AA7}">
      <dsp:nvSpPr>
        <dsp:cNvPr id="0" name=""/>
        <dsp:cNvSpPr/>
      </dsp:nvSpPr>
      <dsp:spPr>
        <a:xfrm>
          <a:off x="3237123" y="683337"/>
          <a:ext cx="1183741" cy="591870"/>
        </a:xfrm>
        <a:prstGeom prst="roundRect">
          <a:avLst>
            <a:gd name="adj" fmla="val 10000"/>
          </a:avLst>
        </a:prstGeom>
        <a:solidFill>
          <a:srgbClr val="FFD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C+ (11)</a:t>
          </a:r>
        </a:p>
      </dsp:txBody>
      <dsp:txXfrm>
        <a:off x="3254458" y="700672"/>
        <a:ext cx="1149071" cy="557200"/>
      </dsp:txXfrm>
    </dsp:sp>
    <dsp:sp modelId="{2F9C0467-7C21-434D-91D8-909A1666DA3C}">
      <dsp:nvSpPr>
        <dsp:cNvPr id="0" name=""/>
        <dsp:cNvSpPr/>
      </dsp:nvSpPr>
      <dsp:spPr>
        <a:xfrm rot="3310531">
          <a:off x="2585801" y="1306283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1298869"/>
        <a:ext cx="41457" cy="41457"/>
      </dsp:txXfrm>
    </dsp:sp>
    <dsp:sp modelId="{30395F20-45F9-45F0-A867-C246FC83CC08}">
      <dsp:nvSpPr>
        <dsp:cNvPr id="0" name=""/>
        <dsp:cNvSpPr/>
      </dsp:nvSpPr>
      <dsp:spPr>
        <a:xfrm>
          <a:off x="3237123" y="1363988"/>
          <a:ext cx="1183741" cy="59187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 (8)</a:t>
          </a:r>
        </a:p>
      </dsp:txBody>
      <dsp:txXfrm>
        <a:off x="3254458" y="1381323"/>
        <a:ext cx="1149071" cy="557200"/>
      </dsp:txXfrm>
    </dsp:sp>
    <dsp:sp modelId="{68762CB3-6235-4AF0-8A62-6CF950BB81FB}">
      <dsp:nvSpPr>
        <dsp:cNvPr id="0" name=""/>
        <dsp:cNvSpPr/>
      </dsp:nvSpPr>
      <dsp:spPr>
        <a:xfrm>
          <a:off x="1579884" y="2725291"/>
          <a:ext cx="1183741" cy="591870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 (146)</a:t>
          </a:r>
        </a:p>
      </dsp:txBody>
      <dsp:txXfrm>
        <a:off x="1597219" y="2742626"/>
        <a:ext cx="1149071" cy="557200"/>
      </dsp:txXfrm>
    </dsp:sp>
    <dsp:sp modelId="{1AFC4B37-E68B-49FA-AFD7-ECEE2C001A9F}">
      <dsp:nvSpPr>
        <dsp:cNvPr id="0" name=""/>
        <dsp:cNvSpPr/>
      </dsp:nvSpPr>
      <dsp:spPr>
        <a:xfrm rot="18289469">
          <a:off x="2585801" y="2667586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2660172"/>
        <a:ext cx="41457" cy="41457"/>
      </dsp:txXfrm>
    </dsp:sp>
    <dsp:sp modelId="{8A3E44FC-D9F1-4511-9291-9EBE0A676163}">
      <dsp:nvSpPr>
        <dsp:cNvPr id="0" name=""/>
        <dsp:cNvSpPr/>
      </dsp:nvSpPr>
      <dsp:spPr>
        <a:xfrm>
          <a:off x="3237123" y="2044640"/>
          <a:ext cx="1183741" cy="591870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 (20)</a:t>
          </a:r>
        </a:p>
      </dsp:txBody>
      <dsp:txXfrm>
        <a:off x="3254458" y="2061975"/>
        <a:ext cx="1149071" cy="557200"/>
      </dsp:txXfrm>
    </dsp:sp>
    <dsp:sp modelId="{3398BF93-A753-463C-A52B-85B61A4F89BC}">
      <dsp:nvSpPr>
        <dsp:cNvPr id="0" name=""/>
        <dsp:cNvSpPr/>
      </dsp:nvSpPr>
      <dsp:spPr>
        <a:xfrm>
          <a:off x="2763626" y="3007911"/>
          <a:ext cx="4734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73496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88537" y="3009389"/>
        <a:ext cx="23674" cy="23674"/>
      </dsp:txXfrm>
    </dsp:sp>
    <dsp:sp modelId="{050B0436-225E-42E3-B671-3D4F975E1DE1}">
      <dsp:nvSpPr>
        <dsp:cNvPr id="0" name=""/>
        <dsp:cNvSpPr/>
      </dsp:nvSpPr>
      <dsp:spPr>
        <a:xfrm>
          <a:off x="3237123" y="2725291"/>
          <a:ext cx="1183741" cy="591870"/>
        </a:xfrm>
        <a:prstGeom prst="roundRect">
          <a:avLst>
            <a:gd name="adj" fmla="val 10000"/>
          </a:avLst>
        </a:prstGeom>
        <a:solidFill>
          <a:srgbClr val="FFD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C+ (64)</a:t>
          </a:r>
        </a:p>
      </dsp:txBody>
      <dsp:txXfrm>
        <a:off x="3254458" y="2742626"/>
        <a:ext cx="1149071" cy="557200"/>
      </dsp:txXfrm>
    </dsp:sp>
    <dsp:sp modelId="{788A4097-6139-4FAA-A62C-E21884AB01F1}">
      <dsp:nvSpPr>
        <dsp:cNvPr id="0" name=""/>
        <dsp:cNvSpPr/>
      </dsp:nvSpPr>
      <dsp:spPr>
        <a:xfrm rot="3310531">
          <a:off x="2585801" y="3348237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3340824"/>
        <a:ext cx="41457" cy="41457"/>
      </dsp:txXfrm>
    </dsp:sp>
    <dsp:sp modelId="{44F0E42E-B738-4533-ABC2-F41A1D400439}">
      <dsp:nvSpPr>
        <dsp:cNvPr id="0" name=""/>
        <dsp:cNvSpPr/>
      </dsp:nvSpPr>
      <dsp:spPr>
        <a:xfrm>
          <a:off x="3237123" y="3405943"/>
          <a:ext cx="1183741" cy="59187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 (62)</a:t>
          </a:r>
        </a:p>
      </dsp:txBody>
      <dsp:txXfrm>
        <a:off x="3254458" y="3423278"/>
        <a:ext cx="1149071" cy="557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F2295-A577-4F59-A53F-47003E210968}">
      <dsp:nvSpPr>
        <dsp:cNvPr id="0" name=""/>
        <dsp:cNvSpPr/>
      </dsp:nvSpPr>
      <dsp:spPr>
        <a:xfrm>
          <a:off x="1579884" y="683337"/>
          <a:ext cx="1183741" cy="591870"/>
        </a:xfrm>
        <a:prstGeom prst="roundRect">
          <a:avLst>
            <a:gd name="adj" fmla="val 10000"/>
          </a:avLst>
        </a:prstGeom>
        <a:solidFill>
          <a:srgbClr val="FFD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C+  (35)</a:t>
          </a:r>
        </a:p>
      </dsp:txBody>
      <dsp:txXfrm>
        <a:off x="1597219" y="700672"/>
        <a:ext cx="1149071" cy="557200"/>
      </dsp:txXfrm>
    </dsp:sp>
    <dsp:sp modelId="{D404F1AE-3E37-418B-8E92-025B3338677F}">
      <dsp:nvSpPr>
        <dsp:cNvPr id="0" name=""/>
        <dsp:cNvSpPr/>
      </dsp:nvSpPr>
      <dsp:spPr>
        <a:xfrm rot="18289469">
          <a:off x="2585801" y="625631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618218"/>
        <a:ext cx="41457" cy="41457"/>
      </dsp:txXfrm>
    </dsp:sp>
    <dsp:sp modelId="{AA5DB679-CF4F-4CE2-A391-D9E3E8077C0E}">
      <dsp:nvSpPr>
        <dsp:cNvPr id="0" name=""/>
        <dsp:cNvSpPr/>
      </dsp:nvSpPr>
      <dsp:spPr>
        <a:xfrm>
          <a:off x="3237123" y="2685"/>
          <a:ext cx="1183741" cy="591870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 (2)</a:t>
          </a:r>
        </a:p>
      </dsp:txBody>
      <dsp:txXfrm>
        <a:off x="3254458" y="20020"/>
        <a:ext cx="1149071" cy="557200"/>
      </dsp:txXfrm>
    </dsp:sp>
    <dsp:sp modelId="{F9385913-3AEC-421A-A08A-2352CC7C01C2}">
      <dsp:nvSpPr>
        <dsp:cNvPr id="0" name=""/>
        <dsp:cNvSpPr/>
      </dsp:nvSpPr>
      <dsp:spPr>
        <a:xfrm>
          <a:off x="2763626" y="965957"/>
          <a:ext cx="4734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73496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88537" y="967435"/>
        <a:ext cx="23674" cy="23674"/>
      </dsp:txXfrm>
    </dsp:sp>
    <dsp:sp modelId="{41927517-FCF6-4718-AC0F-7447DE4F6AA7}">
      <dsp:nvSpPr>
        <dsp:cNvPr id="0" name=""/>
        <dsp:cNvSpPr/>
      </dsp:nvSpPr>
      <dsp:spPr>
        <a:xfrm>
          <a:off x="3237123" y="683337"/>
          <a:ext cx="1183741" cy="591870"/>
        </a:xfrm>
        <a:prstGeom prst="roundRect">
          <a:avLst>
            <a:gd name="adj" fmla="val 10000"/>
          </a:avLst>
        </a:prstGeom>
        <a:solidFill>
          <a:srgbClr val="FFD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C+ (12)</a:t>
          </a:r>
        </a:p>
      </dsp:txBody>
      <dsp:txXfrm>
        <a:off x="3254458" y="700672"/>
        <a:ext cx="1149071" cy="557200"/>
      </dsp:txXfrm>
    </dsp:sp>
    <dsp:sp modelId="{2F9C0467-7C21-434D-91D8-909A1666DA3C}">
      <dsp:nvSpPr>
        <dsp:cNvPr id="0" name=""/>
        <dsp:cNvSpPr/>
      </dsp:nvSpPr>
      <dsp:spPr>
        <a:xfrm rot="3310531">
          <a:off x="2585801" y="1306283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1298869"/>
        <a:ext cx="41457" cy="41457"/>
      </dsp:txXfrm>
    </dsp:sp>
    <dsp:sp modelId="{30395F20-45F9-45F0-A867-C246FC83CC08}">
      <dsp:nvSpPr>
        <dsp:cNvPr id="0" name=""/>
        <dsp:cNvSpPr/>
      </dsp:nvSpPr>
      <dsp:spPr>
        <a:xfrm>
          <a:off x="3237123" y="1363988"/>
          <a:ext cx="1183741" cy="59187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 (21)</a:t>
          </a:r>
        </a:p>
      </dsp:txBody>
      <dsp:txXfrm>
        <a:off x="3254458" y="1381323"/>
        <a:ext cx="1149071" cy="557200"/>
      </dsp:txXfrm>
    </dsp:sp>
    <dsp:sp modelId="{68762CB3-6235-4AF0-8A62-6CF950BB81FB}">
      <dsp:nvSpPr>
        <dsp:cNvPr id="0" name=""/>
        <dsp:cNvSpPr/>
      </dsp:nvSpPr>
      <dsp:spPr>
        <a:xfrm>
          <a:off x="1579884" y="2725291"/>
          <a:ext cx="1183741" cy="59187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 (25)</a:t>
          </a:r>
        </a:p>
      </dsp:txBody>
      <dsp:txXfrm>
        <a:off x="1597219" y="2742626"/>
        <a:ext cx="1149071" cy="557200"/>
      </dsp:txXfrm>
    </dsp:sp>
    <dsp:sp modelId="{1AFC4B37-E68B-49FA-AFD7-ECEE2C001A9F}">
      <dsp:nvSpPr>
        <dsp:cNvPr id="0" name=""/>
        <dsp:cNvSpPr/>
      </dsp:nvSpPr>
      <dsp:spPr>
        <a:xfrm rot="18289469">
          <a:off x="2585801" y="2667586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2660172"/>
        <a:ext cx="41457" cy="41457"/>
      </dsp:txXfrm>
    </dsp:sp>
    <dsp:sp modelId="{8A3E44FC-D9F1-4511-9291-9EBE0A676163}">
      <dsp:nvSpPr>
        <dsp:cNvPr id="0" name=""/>
        <dsp:cNvSpPr/>
      </dsp:nvSpPr>
      <dsp:spPr>
        <a:xfrm>
          <a:off x="3237123" y="2044640"/>
          <a:ext cx="1183741" cy="591870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B (3)</a:t>
          </a:r>
        </a:p>
      </dsp:txBody>
      <dsp:txXfrm>
        <a:off x="3254458" y="2061975"/>
        <a:ext cx="1149071" cy="557200"/>
      </dsp:txXfrm>
    </dsp:sp>
    <dsp:sp modelId="{3398BF93-A753-463C-A52B-85B61A4F89BC}">
      <dsp:nvSpPr>
        <dsp:cNvPr id="0" name=""/>
        <dsp:cNvSpPr/>
      </dsp:nvSpPr>
      <dsp:spPr>
        <a:xfrm>
          <a:off x="2763626" y="3007911"/>
          <a:ext cx="4734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473496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88537" y="3009389"/>
        <a:ext cx="23674" cy="23674"/>
      </dsp:txXfrm>
    </dsp:sp>
    <dsp:sp modelId="{050B0436-225E-42E3-B671-3D4F975E1DE1}">
      <dsp:nvSpPr>
        <dsp:cNvPr id="0" name=""/>
        <dsp:cNvSpPr/>
      </dsp:nvSpPr>
      <dsp:spPr>
        <a:xfrm>
          <a:off x="3237123" y="2725291"/>
          <a:ext cx="1183741" cy="591870"/>
        </a:xfrm>
        <a:prstGeom prst="roundRect">
          <a:avLst>
            <a:gd name="adj" fmla="val 10000"/>
          </a:avLst>
        </a:prstGeom>
        <a:solidFill>
          <a:srgbClr val="FFD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C+ (7)</a:t>
          </a:r>
        </a:p>
      </dsp:txBody>
      <dsp:txXfrm>
        <a:off x="3254458" y="2742626"/>
        <a:ext cx="1149071" cy="557200"/>
      </dsp:txXfrm>
    </dsp:sp>
    <dsp:sp modelId="{788A4097-6139-4FAA-A62C-E21884AB01F1}">
      <dsp:nvSpPr>
        <dsp:cNvPr id="0" name=""/>
        <dsp:cNvSpPr/>
      </dsp:nvSpPr>
      <dsp:spPr>
        <a:xfrm rot="3310531">
          <a:off x="2585801" y="3348237"/>
          <a:ext cx="8291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9147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979646" y="3340824"/>
        <a:ext cx="41457" cy="41457"/>
      </dsp:txXfrm>
    </dsp:sp>
    <dsp:sp modelId="{44F0E42E-B738-4533-ABC2-F41A1D400439}">
      <dsp:nvSpPr>
        <dsp:cNvPr id="0" name=""/>
        <dsp:cNvSpPr/>
      </dsp:nvSpPr>
      <dsp:spPr>
        <a:xfrm>
          <a:off x="3237123" y="3405943"/>
          <a:ext cx="1183741" cy="591870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/>
            <a:t>C (15)</a:t>
          </a:r>
        </a:p>
      </dsp:txBody>
      <dsp:txXfrm>
        <a:off x="3254458" y="3423278"/>
        <a:ext cx="1149071" cy="557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E4174-3B86-4EA2-98CC-E6A622F7F3E9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13114286"/>
            <a:gd name="adj2" fmla="val 16200000"/>
            <a:gd name="adj3" fmla="val 389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3396FA-14B9-4934-830B-294AAF6CB840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10028571"/>
            <a:gd name="adj2" fmla="val 13114286"/>
            <a:gd name="adj3" fmla="val 3890"/>
          </a:avLst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68006-A4E6-4C39-8F57-60FBD310304D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6942857"/>
            <a:gd name="adj2" fmla="val 10028571"/>
            <a:gd name="adj3" fmla="val 389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F21F3D-0726-4B0B-87EC-65B6AB823191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3857143"/>
            <a:gd name="adj2" fmla="val 6942857"/>
            <a:gd name="adj3" fmla="val 389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4D4A02-2C70-46FF-9226-6D22EC9C5110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771429"/>
            <a:gd name="adj2" fmla="val 3857143"/>
            <a:gd name="adj3" fmla="val 389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33005-9FFF-4368-ADED-737D5FF4A0CF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19285714"/>
            <a:gd name="adj2" fmla="val 771429"/>
            <a:gd name="adj3" fmla="val 3890"/>
          </a:avLst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97A8C-4023-444D-995F-E2BA92C4E5DD}">
      <dsp:nvSpPr>
        <dsp:cNvPr id="0" name=""/>
        <dsp:cNvSpPr/>
      </dsp:nvSpPr>
      <dsp:spPr>
        <a:xfrm>
          <a:off x="931470" y="405043"/>
          <a:ext cx="3225666" cy="3225666"/>
        </a:xfrm>
        <a:prstGeom prst="blockArc">
          <a:avLst>
            <a:gd name="adj1" fmla="val 16200000"/>
            <a:gd name="adj2" fmla="val 19285714"/>
            <a:gd name="adj3" fmla="val 389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56757-E13E-48D8-80A6-6646A280AA9A}">
      <dsp:nvSpPr>
        <dsp:cNvPr id="0" name=""/>
        <dsp:cNvSpPr/>
      </dsp:nvSpPr>
      <dsp:spPr>
        <a:xfrm>
          <a:off x="1921893" y="1395466"/>
          <a:ext cx="1244820" cy="1244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Comissão</a:t>
          </a:r>
        </a:p>
      </dsp:txBody>
      <dsp:txXfrm>
        <a:off x="2104193" y="1577766"/>
        <a:ext cx="880220" cy="880220"/>
      </dsp:txXfrm>
    </dsp:sp>
    <dsp:sp modelId="{CF45F881-7E6D-4CB2-95AB-E106DB946F59}">
      <dsp:nvSpPr>
        <dsp:cNvPr id="0" name=""/>
        <dsp:cNvSpPr/>
      </dsp:nvSpPr>
      <dsp:spPr>
        <a:xfrm>
          <a:off x="2108616" y="726"/>
          <a:ext cx="871374" cy="8713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Educação</a:t>
          </a:r>
        </a:p>
      </dsp:txBody>
      <dsp:txXfrm>
        <a:off x="2236226" y="128336"/>
        <a:ext cx="616154" cy="616154"/>
      </dsp:txXfrm>
    </dsp:sp>
    <dsp:sp modelId="{CEF3A99D-F030-4688-8856-F5CD3881F16F}">
      <dsp:nvSpPr>
        <dsp:cNvPr id="0" name=""/>
        <dsp:cNvSpPr/>
      </dsp:nvSpPr>
      <dsp:spPr>
        <a:xfrm>
          <a:off x="3345054" y="596163"/>
          <a:ext cx="871374" cy="871374"/>
        </a:xfrm>
        <a:prstGeom prst="ellipse">
          <a:avLst/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Saúde</a:t>
          </a:r>
        </a:p>
      </dsp:txBody>
      <dsp:txXfrm>
        <a:off x="3472664" y="723773"/>
        <a:ext cx="616154" cy="616154"/>
      </dsp:txXfrm>
    </dsp:sp>
    <dsp:sp modelId="{505464AB-2532-4E92-9EB4-A128D38A530B}">
      <dsp:nvSpPr>
        <dsp:cNvPr id="0" name=""/>
        <dsp:cNvSpPr/>
      </dsp:nvSpPr>
      <dsp:spPr>
        <a:xfrm>
          <a:off x="3650429" y="1934098"/>
          <a:ext cx="871374" cy="871374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Planejamento</a:t>
          </a:r>
        </a:p>
      </dsp:txBody>
      <dsp:txXfrm>
        <a:off x="3778039" y="2061708"/>
        <a:ext cx="616154" cy="616154"/>
      </dsp:txXfrm>
    </dsp:sp>
    <dsp:sp modelId="{2B6E8216-0DB9-4001-851D-6E64221B144D}">
      <dsp:nvSpPr>
        <dsp:cNvPr id="0" name=""/>
        <dsp:cNvSpPr/>
      </dsp:nvSpPr>
      <dsp:spPr>
        <a:xfrm>
          <a:off x="2794787" y="3007039"/>
          <a:ext cx="871374" cy="871374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Controladoria</a:t>
          </a:r>
        </a:p>
      </dsp:txBody>
      <dsp:txXfrm>
        <a:off x="2922397" y="3134649"/>
        <a:ext cx="616154" cy="616154"/>
      </dsp:txXfrm>
    </dsp:sp>
    <dsp:sp modelId="{28285217-D35D-4791-906C-90AC4A900C96}">
      <dsp:nvSpPr>
        <dsp:cNvPr id="0" name=""/>
        <dsp:cNvSpPr/>
      </dsp:nvSpPr>
      <dsp:spPr>
        <a:xfrm>
          <a:off x="1422444" y="3007039"/>
          <a:ext cx="871374" cy="87137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Defesa Civil</a:t>
          </a:r>
        </a:p>
      </dsp:txBody>
      <dsp:txXfrm>
        <a:off x="1550054" y="3134649"/>
        <a:ext cx="616154" cy="616154"/>
      </dsp:txXfrm>
    </dsp:sp>
    <dsp:sp modelId="{4B2157A3-5080-4A4E-B55C-F4E9F3CC0464}">
      <dsp:nvSpPr>
        <dsp:cNvPr id="0" name=""/>
        <dsp:cNvSpPr/>
      </dsp:nvSpPr>
      <dsp:spPr>
        <a:xfrm>
          <a:off x="566803" y="1934098"/>
          <a:ext cx="871374" cy="871374"/>
        </a:xfrm>
        <a:prstGeom prst="ellipse">
          <a:avLst/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TIC</a:t>
          </a:r>
        </a:p>
      </dsp:txBody>
      <dsp:txXfrm>
        <a:off x="694413" y="2061708"/>
        <a:ext cx="616154" cy="616154"/>
      </dsp:txXfrm>
    </dsp:sp>
    <dsp:sp modelId="{5EA99C3A-1239-45C9-9EC8-B8A1AB4E9D83}">
      <dsp:nvSpPr>
        <dsp:cNvPr id="0" name=""/>
        <dsp:cNvSpPr/>
      </dsp:nvSpPr>
      <dsp:spPr>
        <a:xfrm>
          <a:off x="872178" y="596163"/>
          <a:ext cx="871374" cy="871374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/>
            <a:t>Controle Interno</a:t>
          </a:r>
        </a:p>
      </dsp:txBody>
      <dsp:txXfrm>
        <a:off x="999788" y="723773"/>
        <a:ext cx="616154" cy="616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667A82-F75E-4416-A4B8-994118149B9A}" type="datetimeFigureOut">
              <a:rPr lang="pt-BR"/>
              <a:pPr>
                <a:defRPr/>
              </a:pPr>
              <a:t>31/10/2024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BC76FFC6-458B-4F24-842B-497C5CA4B8E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903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900BB1-A679-4E9E-AF0E-057920A5776E}" type="datetimeFigureOut">
              <a:rPr lang="pt-BR"/>
              <a:pPr>
                <a:defRPr/>
              </a:pPr>
              <a:t>31/10/2024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84163" y="739775"/>
            <a:ext cx="61674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8562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15F8D2B4-B054-4002-924B-111ACFD925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1011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4206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341310" algn="l" defTabSz="684206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684206" algn="l" defTabSz="684206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027103" algn="l" defTabSz="684206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369999" algn="l" defTabSz="684206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714052" algn="l" defTabSz="68561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056860" algn="l" defTabSz="68561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399669" algn="l" defTabSz="68561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742484" algn="l" defTabSz="68561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95A5-7B9D-40F4-AD90-62DD3BF0C0F9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442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Os resultados referem-se ao período avaliado pelo indicador.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4F9B8-C964-4EE5-BCF5-A90A365E657B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4668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Resultado Consolidado do IEG-M.</a:t>
            </a:r>
          </a:p>
          <a:p>
            <a:r>
              <a:rPr lang="pt-BR" dirty="0"/>
              <a:t>O gráfico relaciona o quantitativo de municípios enquadrados em cada faixa de resultados em função do ano de apuração do indicador.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4F9B8-C964-4EE5-BCF5-A90A365E657B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5777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24F9B8-C964-4EE5-BCF5-A90A365E657B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1934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DE957E1-2A2C-AA50-3C94-1B116623A5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2006" y="-17596"/>
            <a:ext cx="3492231" cy="134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4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239" y="216278"/>
            <a:ext cx="8090830" cy="900113"/>
          </a:xfrm>
        </p:spPr>
        <p:txBody>
          <a:bodyPr>
            <a:normAutofit/>
          </a:bodyPr>
          <a:lstStyle>
            <a:lvl1pPr>
              <a:defRPr sz="3938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92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239" y="216278"/>
            <a:ext cx="8090830" cy="900113"/>
          </a:xfrm>
        </p:spPr>
        <p:txBody>
          <a:bodyPr>
            <a:normAutofit/>
          </a:bodyPr>
          <a:lstStyle>
            <a:lvl1pPr>
              <a:defRPr sz="3938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4096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5085" y="1677710"/>
            <a:ext cx="7650956" cy="1157645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0169" y="3060382"/>
            <a:ext cx="6300788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0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0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0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0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50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00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00219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946E3C-EF37-6751-61E6-5F26640BB4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2006" y="-17596"/>
            <a:ext cx="3492231" cy="134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87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 userDrawn="1"/>
        </p:nvSpPr>
        <p:spPr>
          <a:xfrm>
            <a:off x="-21845" y="5238637"/>
            <a:ext cx="9022969" cy="162037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9B3D1C2-1381-11EB-B9ED-541AB971C9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3974" y="0"/>
            <a:ext cx="2422001" cy="9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41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01" userDrawn="1">
          <p15:clr>
            <a:srgbClr val="FBAE40"/>
          </p15:clr>
        </p15:guide>
        <p15:guide id="2" pos="283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riana-k\fotos\predio-tcesp.jpg">
            <a:extLst>
              <a:ext uri="{FF2B5EF4-FFF2-40B4-BE49-F238E27FC236}">
                <a16:creationId xmlns:a16="http://schemas.microsoft.com/office/drawing/2014/main" id="{55DFF872-5D8E-A55A-CF9D-FA60EF53695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1"/>
          <a:stretch/>
        </p:blipFill>
        <p:spPr bwMode="auto">
          <a:xfrm>
            <a:off x="1325" y="0"/>
            <a:ext cx="8999799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 userDrawn="1"/>
        </p:nvSpPr>
        <p:spPr>
          <a:xfrm>
            <a:off x="5364658" y="-25917"/>
            <a:ext cx="3636466" cy="5426592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2921909" y="942910"/>
            <a:ext cx="4863774" cy="34889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6223F09-8759-90F1-76EE-4DA9785A0A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3974" y="0"/>
            <a:ext cx="2422001" cy="9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3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ana-k\fotos\predio-tcesp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1"/>
          <a:stretch/>
        </p:blipFill>
        <p:spPr bwMode="auto">
          <a:xfrm>
            <a:off x="1325" y="0"/>
            <a:ext cx="8999799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19CD2BC-8216-0A13-3D50-E41C5CCAC3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3974" y="0"/>
            <a:ext cx="2422001" cy="9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1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iana-k\fotos\predio-tcesp.jpg">
            <a:extLst>
              <a:ext uri="{FF2B5EF4-FFF2-40B4-BE49-F238E27FC236}">
                <a16:creationId xmlns:a16="http://schemas.microsoft.com/office/drawing/2014/main" id="{50602DE1-A524-B257-9FB4-839CB802B08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1"/>
          <a:stretch/>
        </p:blipFill>
        <p:spPr bwMode="auto">
          <a:xfrm>
            <a:off x="1325" y="0"/>
            <a:ext cx="8999799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 userDrawn="1"/>
        </p:nvSpPr>
        <p:spPr>
          <a:xfrm>
            <a:off x="0" y="2628329"/>
            <a:ext cx="9001124" cy="1728192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1F772DE-4F95-94BD-748F-4A8ABDDC6E0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3974" y="0"/>
            <a:ext cx="2422001" cy="9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1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riana-k\fotos\predio-tcesp.jpg">
            <a:extLst>
              <a:ext uri="{FF2B5EF4-FFF2-40B4-BE49-F238E27FC236}">
                <a16:creationId xmlns:a16="http://schemas.microsoft.com/office/drawing/2014/main" id="{D53F479B-83BE-19A8-4BB3-5A5BE84EC5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1"/>
          <a:stretch/>
        </p:blipFill>
        <p:spPr bwMode="auto">
          <a:xfrm>
            <a:off x="1325" y="0"/>
            <a:ext cx="8999799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C839BF3C-9C2B-570A-418C-B1EABB1C8C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4892" y="4284513"/>
            <a:ext cx="3251339" cy="125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3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riana-k\fotos\predio-tcesp.jpg">
            <a:extLst>
              <a:ext uri="{FF2B5EF4-FFF2-40B4-BE49-F238E27FC236}">
                <a16:creationId xmlns:a16="http://schemas.microsoft.com/office/drawing/2014/main" id="{33BC9F6B-7A04-033C-922C-5B45E91D2C0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1"/>
          <a:stretch/>
        </p:blipFill>
        <p:spPr bwMode="auto">
          <a:xfrm>
            <a:off x="1325" y="0"/>
            <a:ext cx="8999799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 userDrawn="1"/>
        </p:nvSpPr>
        <p:spPr>
          <a:xfrm>
            <a:off x="5364658" y="-25917"/>
            <a:ext cx="3636466" cy="5426592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BF6E58C-C6E3-1E39-706E-38FC1746D7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68848" y="3708449"/>
            <a:ext cx="4269512" cy="16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6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239" y="216278"/>
            <a:ext cx="8090830" cy="900113"/>
          </a:xfrm>
        </p:spPr>
        <p:txBody>
          <a:bodyPr>
            <a:normAutofit/>
          </a:bodyPr>
          <a:lstStyle>
            <a:lvl1pPr>
              <a:defRPr sz="3938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663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05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61" r:id="rId3"/>
    <p:sldLayoutId id="2147483759" r:id="rId4"/>
    <p:sldLayoutId id="2147483758" r:id="rId5"/>
    <p:sldLayoutId id="2147483765" r:id="rId6"/>
    <p:sldLayoutId id="214748374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hf hdr="0" ftr="0" dt="0"/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0.png"/><Relationship Id="rId4" Type="http://schemas.microsoft.com/office/2014/relationships/chartEx" Target="../charts/chartEx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png"/><Relationship Id="rId4" Type="http://schemas.microsoft.com/office/2014/relationships/chartEx" Target="../charts/chartEx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708474" y="2912586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Marcos Portella Miguel</a:t>
            </a:r>
          </a:p>
          <a:p>
            <a:pPr algn="ctr"/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Márcia Hirata</a:t>
            </a:r>
          </a:p>
          <a:p>
            <a:pPr algn="ctr"/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Débora Geórgia Tristão</a:t>
            </a:r>
          </a:p>
        </p:txBody>
      </p:sp>
      <p:pic>
        <p:nvPicPr>
          <p:cNvPr id="5" name="Imagem 4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D0B3288E-E6EC-608A-005D-91A9B091D2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394" y="1215378"/>
            <a:ext cx="4644994" cy="1772991"/>
          </a:xfrm>
          <a:prstGeom prst="rect">
            <a:avLst/>
          </a:prstGeom>
        </p:spPr>
      </p:pic>
      <p:pic>
        <p:nvPicPr>
          <p:cNvPr id="6" name="Imagem 5" descr="Logotipo, nome da empresa&#10;&#10;Descrição gerada automaticamente">
            <a:extLst>
              <a:ext uri="{FF2B5EF4-FFF2-40B4-BE49-F238E27FC236}">
                <a16:creationId xmlns:a16="http://schemas.microsoft.com/office/drawing/2014/main" id="{07A4B65B-D38F-09DF-6835-5831EFE567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075" y="3852465"/>
            <a:ext cx="1259632" cy="41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50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1" y="2916361"/>
            <a:ext cx="9001125" cy="1323437"/>
          </a:xfrm>
          <a:prstGeom prst="rect">
            <a:avLst/>
          </a:prstGeom>
          <a:noFill/>
        </p:spPr>
        <p:txBody>
          <a:bodyPr wrap="square" lIns="91439" tIns="45719" rIns="91439" bIns="45719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Casos de baixo desempenho no IEG-M em 2 mandatos</a:t>
            </a:r>
          </a:p>
        </p:txBody>
      </p:sp>
    </p:spTree>
    <p:extLst>
      <p:ext uri="{BB962C8B-B14F-4D97-AF65-F5344CB8AC3E}">
        <p14:creationId xmlns:p14="http://schemas.microsoft.com/office/powerpoint/2010/main" val="3203696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0" y="779539"/>
            <a:ext cx="4788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Desempenho no IEG-M em casos de reeleição do prefeito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-35942" y="5015626"/>
            <a:ext cx="190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*Fonte: TSE / IEG-M/TCESP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60C72EA-752A-85C9-853F-B56D077C94BD}"/>
              </a:ext>
            </a:extLst>
          </p:cNvPr>
          <p:cNvSpPr txBox="1"/>
          <p:nvPr/>
        </p:nvSpPr>
        <p:spPr>
          <a:xfrm>
            <a:off x="108074" y="2628329"/>
            <a:ext cx="46805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/>
              <a:t>Premissas:</a:t>
            </a:r>
          </a:p>
          <a:p>
            <a:r>
              <a:rPr lang="pt-BR" sz="1500" dirty="0"/>
              <a:t>Prefeito eleito em 2016 (início mandato em 2017)</a:t>
            </a:r>
          </a:p>
          <a:p>
            <a:r>
              <a:rPr lang="pt-BR" sz="1500" dirty="0"/>
              <a:t>Prefeito reeleito em 2020 (8 anos de mandato)</a:t>
            </a:r>
          </a:p>
          <a:p>
            <a:r>
              <a:rPr lang="pt-BR" sz="1500" dirty="0"/>
              <a:t>234 casos (36% dos municípios jurisdicionados)</a:t>
            </a:r>
          </a:p>
          <a:p>
            <a:endParaRPr lang="pt-BR" sz="1500" dirty="0"/>
          </a:p>
          <a:p>
            <a:r>
              <a:rPr lang="pt-BR" sz="1500" b="1" dirty="0"/>
              <a:t>Cenário:</a:t>
            </a:r>
          </a:p>
          <a:p>
            <a:r>
              <a:rPr lang="pt-BR" sz="1500" dirty="0"/>
              <a:t>Desempenho em 2016 (como recebeu o município)</a:t>
            </a:r>
          </a:p>
          <a:p>
            <a:r>
              <a:rPr lang="pt-BR" sz="1500" dirty="0"/>
              <a:t>Desempenho em 2022 (último IEG-M – após 6 anos mandato, como está o município)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381A19E-110B-70CD-E713-0C1BC6BF03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872432"/>
              </p:ext>
            </p:extLst>
          </p:nvPr>
        </p:nvGraphicFramePr>
        <p:xfrm>
          <a:off x="3540372" y="1120424"/>
          <a:ext cx="6000750" cy="40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D56F0337-5685-494C-CB6C-33145CA46FD1}"/>
              </a:ext>
            </a:extLst>
          </p:cNvPr>
          <p:cNvSpPr txBox="1"/>
          <p:nvPr/>
        </p:nvSpPr>
        <p:spPr>
          <a:xfrm>
            <a:off x="5228635" y="745571"/>
            <a:ext cx="26000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200" b="1" dirty="0"/>
              <a:t>2016	                 2022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904E5C8-72ED-B55F-5CB1-BBD5A2425B24}"/>
              </a:ext>
            </a:extLst>
          </p:cNvPr>
          <p:cNvSpPr/>
          <p:nvPr/>
        </p:nvSpPr>
        <p:spPr>
          <a:xfrm>
            <a:off x="5004618" y="1752522"/>
            <a:ext cx="3096344" cy="1368153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98444374-9198-CD17-0274-AE96D230B030}"/>
              </a:ext>
            </a:extLst>
          </p:cNvPr>
          <p:cNvSpPr/>
          <p:nvPr/>
        </p:nvSpPr>
        <p:spPr>
          <a:xfrm rot="1515109">
            <a:off x="5032213" y="4134642"/>
            <a:ext cx="2873359" cy="648071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1A71B67-41BE-1E9A-2225-8721624728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650" y="-415379"/>
            <a:ext cx="2471957" cy="174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2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ângulo 20">
            <a:extLst>
              <a:ext uri="{FF2B5EF4-FFF2-40B4-BE49-F238E27FC236}">
                <a16:creationId xmlns:a16="http://schemas.microsoft.com/office/drawing/2014/main" id="{0EDAF3A0-E692-ED8E-A6D5-0937DC6FC5C0}"/>
              </a:ext>
            </a:extLst>
          </p:cNvPr>
          <p:cNvSpPr/>
          <p:nvPr/>
        </p:nvSpPr>
        <p:spPr>
          <a:xfrm>
            <a:off x="108074" y="0"/>
            <a:ext cx="3073539" cy="8292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3384376" y="36041"/>
            <a:ext cx="41405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/>
              <a:t>Desempenho no IEG-M em casos de reeleição do prefeito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7164858" y="5015626"/>
            <a:ext cx="1902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>
                <a:solidFill>
                  <a:srgbClr val="C00000"/>
                </a:solidFill>
              </a:rPr>
              <a:t>*Fonte: TSE / IEG-M/TCESP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381A19E-110B-70CD-E713-0C1BC6BF03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5190094"/>
              </p:ext>
            </p:extLst>
          </p:nvPr>
        </p:nvGraphicFramePr>
        <p:xfrm>
          <a:off x="-1212156" y="1220117"/>
          <a:ext cx="6000750" cy="40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D56F0337-5685-494C-CB6C-33145CA46FD1}"/>
              </a:ext>
            </a:extLst>
          </p:cNvPr>
          <p:cNvSpPr txBox="1"/>
          <p:nvPr/>
        </p:nvSpPr>
        <p:spPr>
          <a:xfrm>
            <a:off x="604347" y="829290"/>
            <a:ext cx="24718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200" b="1" dirty="0"/>
              <a:t>2016	                2022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B2EF3F9-F794-4BC9-0153-A3DF328668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22" y="-415379"/>
            <a:ext cx="2471957" cy="174756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ED400D55-3284-0713-67BC-A20259D3A1DB}"/>
              </a:ext>
            </a:extLst>
          </p:cNvPr>
          <p:cNvSpPr/>
          <p:nvPr/>
        </p:nvSpPr>
        <p:spPr>
          <a:xfrm rot="20489832">
            <a:off x="279685" y="3571567"/>
            <a:ext cx="2873359" cy="648071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EF393132-A86A-615A-D0CA-8EC068CA0C22}"/>
              </a:ext>
            </a:extLst>
          </p:cNvPr>
          <p:cNvGrpSpPr/>
          <p:nvPr/>
        </p:nvGrpSpPr>
        <p:grpSpPr>
          <a:xfrm>
            <a:off x="3780482" y="1621958"/>
            <a:ext cx="5654030" cy="2950587"/>
            <a:chOff x="3780482" y="1621958"/>
            <a:chExt cx="5654030" cy="2950587"/>
          </a:xfrm>
        </p:grpSpPr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F60C72EA-752A-85C9-853F-B56D077C94BD}"/>
                </a:ext>
              </a:extLst>
            </p:cNvPr>
            <p:cNvSpPr txBox="1"/>
            <p:nvPr/>
          </p:nvSpPr>
          <p:spPr>
            <a:xfrm>
              <a:off x="3780482" y="1621958"/>
              <a:ext cx="50405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800" b="1" dirty="0"/>
                <a:t>Resultado:</a:t>
              </a:r>
            </a:p>
            <a:p>
              <a:r>
                <a:rPr lang="pt-BR" sz="1800" dirty="0"/>
                <a:t>Dos 234 prefeitos reeleitos com 6 anos de mandato:</a:t>
              </a:r>
            </a:p>
          </p:txBody>
        </p:sp>
        <p:pic>
          <p:nvPicPr>
            <p:cNvPr id="13" name="Gráfico 12" descr="Sinal de polegar para cima com preenchimento sólido">
              <a:extLst>
                <a:ext uri="{FF2B5EF4-FFF2-40B4-BE49-F238E27FC236}">
                  <a16:creationId xmlns:a16="http://schemas.microsoft.com/office/drawing/2014/main" id="{3243AF8A-E619-A0A8-9018-9994E4C58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60565" y="2988369"/>
              <a:ext cx="431721" cy="431721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6B4B1CE6-8BC4-E48E-9AA8-FA5B73348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0800000">
              <a:off x="3954670" y="3636441"/>
              <a:ext cx="432854" cy="432854"/>
            </a:xfrm>
            <a:prstGeom prst="rect">
              <a:avLst/>
            </a:prstGeom>
          </p:spPr>
        </p:pic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35EFBCC5-DB22-C79D-01C6-6DF46C204507}"/>
                </a:ext>
              </a:extLst>
            </p:cNvPr>
            <p:cNvSpPr txBox="1"/>
            <p:nvPr/>
          </p:nvSpPr>
          <p:spPr>
            <a:xfrm>
              <a:off x="4500562" y="2541220"/>
              <a:ext cx="4933950" cy="2031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800" dirty="0"/>
                <a:t>47 (20%) permaneceram na mesma faixa</a:t>
              </a:r>
            </a:p>
            <a:p>
              <a:endParaRPr lang="pt-BR" sz="1800" dirty="0"/>
            </a:p>
            <a:p>
              <a:r>
                <a:rPr lang="pt-BR" sz="1800" dirty="0"/>
                <a:t>12 (5%) melhoraram de faixa</a:t>
              </a:r>
            </a:p>
            <a:p>
              <a:endParaRPr lang="pt-BR" sz="1800" dirty="0"/>
            </a:p>
            <a:p>
              <a:r>
                <a:rPr lang="pt-BR" sz="1800" dirty="0"/>
                <a:t>94 (40%) pioraram 1 faixa</a:t>
              </a:r>
            </a:p>
            <a:p>
              <a:endParaRPr lang="pt-BR" sz="1800" dirty="0"/>
            </a:p>
            <a:p>
              <a:r>
                <a:rPr lang="pt-BR" sz="1800" dirty="0"/>
                <a:t>81 (35%) pioraram 2 ou + faixas</a:t>
              </a:r>
            </a:p>
          </p:txBody>
        </p:sp>
        <p:sp>
          <p:nvSpPr>
            <p:cNvPr id="17" name="Igual a 16">
              <a:extLst>
                <a:ext uri="{FF2B5EF4-FFF2-40B4-BE49-F238E27FC236}">
                  <a16:creationId xmlns:a16="http://schemas.microsoft.com/office/drawing/2014/main" id="{2BEAD465-A5AA-E39B-3B92-2F48B21751B5}"/>
                </a:ext>
              </a:extLst>
            </p:cNvPr>
            <p:cNvSpPr/>
            <p:nvPr/>
          </p:nvSpPr>
          <p:spPr>
            <a:xfrm>
              <a:off x="3996506" y="2590143"/>
              <a:ext cx="365935" cy="326218"/>
            </a:xfrm>
            <a:prstGeom prst="mathEqual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id="{3D1D2016-0C26-EF99-1500-B1B39D3C0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0800000">
              <a:off x="3890643" y="4292090"/>
              <a:ext cx="280454" cy="280454"/>
            </a:xfrm>
            <a:prstGeom prst="rect">
              <a:avLst/>
            </a:prstGeom>
          </p:spPr>
        </p:pic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4263EDE7-8C8D-DD6F-4034-411CB824A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0800000">
              <a:off x="4148100" y="4292090"/>
              <a:ext cx="280454" cy="280454"/>
            </a:xfrm>
            <a:prstGeom prst="rect">
              <a:avLst/>
            </a:prstGeom>
          </p:spPr>
        </p:pic>
      </p:grpSp>
      <p:pic>
        <p:nvPicPr>
          <p:cNvPr id="22" name="Imagem 21">
            <a:extLst>
              <a:ext uri="{FF2B5EF4-FFF2-40B4-BE49-F238E27FC236}">
                <a16:creationId xmlns:a16="http://schemas.microsoft.com/office/drawing/2014/main" id="{26472BEF-9C59-38BF-3E3B-62B5566C4BF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3097" y="0"/>
            <a:ext cx="2422001" cy="9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1" y="2916361"/>
            <a:ext cx="9001125" cy="1323437"/>
          </a:xfrm>
          <a:prstGeom prst="rect">
            <a:avLst/>
          </a:prstGeom>
          <a:noFill/>
        </p:spPr>
        <p:txBody>
          <a:bodyPr wrap="square" lIns="91439" tIns="45719" rIns="91439" bIns="45719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Casos Práticos que melhoraram a nota do IEG-M</a:t>
            </a:r>
          </a:p>
        </p:txBody>
      </p:sp>
    </p:spTree>
    <p:extLst>
      <p:ext uri="{BB962C8B-B14F-4D97-AF65-F5344CB8AC3E}">
        <p14:creationId xmlns:p14="http://schemas.microsoft.com/office/powerpoint/2010/main" val="3220524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3293188" y="180057"/>
            <a:ext cx="24181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b="1" dirty="0"/>
              <a:t>Caso Prático 1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972170" y="900137"/>
            <a:ext cx="766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="1" dirty="0">
                <a:solidFill>
                  <a:srgbClr val="C00000"/>
                </a:solidFill>
              </a:rPr>
              <a:t>Criação de Comissão Intersetorial para acompanhamento e melhoria no IEG-M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1BB2A5B-9338-0BD3-4BAA-11EC8207FB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3117152"/>
              </p:ext>
            </p:extLst>
          </p:nvPr>
        </p:nvGraphicFramePr>
        <p:xfrm>
          <a:off x="-467990" y="1269469"/>
          <a:ext cx="5088607" cy="3879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F60C72EA-752A-85C9-853F-B56D077C94BD}"/>
              </a:ext>
            </a:extLst>
          </p:cNvPr>
          <p:cNvSpPr txBox="1"/>
          <p:nvPr/>
        </p:nvSpPr>
        <p:spPr>
          <a:xfrm>
            <a:off x="4212530" y="1332185"/>
            <a:ext cx="468052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/>
              <a:t>Composição:</a:t>
            </a:r>
          </a:p>
          <a:p>
            <a:r>
              <a:rPr lang="pt-BR" sz="1500" dirty="0"/>
              <a:t>Representantes de todas as secretarias</a:t>
            </a:r>
          </a:p>
          <a:p>
            <a:endParaRPr lang="pt-BR" sz="1500" dirty="0"/>
          </a:p>
          <a:p>
            <a:r>
              <a:rPr lang="pt-BR" sz="1500" b="1" dirty="0"/>
              <a:t>Objetivo:</a:t>
            </a:r>
          </a:p>
          <a:p>
            <a:r>
              <a:rPr lang="pt-BR" sz="1500" dirty="0"/>
              <a:t>Atingir a </a:t>
            </a:r>
            <a:r>
              <a:rPr lang="pt-BR" sz="1500" b="1" dirty="0">
                <a:solidFill>
                  <a:srgbClr val="00B050"/>
                </a:solidFill>
              </a:rPr>
              <a:t>faixa A</a:t>
            </a:r>
            <a:r>
              <a:rPr lang="pt-BR" sz="1500" dirty="0"/>
              <a:t> no IEG-M até 2026</a:t>
            </a:r>
          </a:p>
          <a:p>
            <a:r>
              <a:rPr lang="pt-BR" sz="1500" dirty="0"/>
              <a:t>(independentemente da alternância política)</a:t>
            </a:r>
          </a:p>
          <a:p>
            <a:endParaRPr lang="pt-BR" sz="1500" dirty="0"/>
          </a:p>
          <a:p>
            <a:pPr algn="just"/>
            <a:r>
              <a:rPr lang="pt-BR" sz="1500" b="1" dirty="0"/>
              <a:t>De que forma?</a:t>
            </a:r>
          </a:p>
          <a:p>
            <a:pPr algn="just"/>
            <a:r>
              <a:rPr lang="pt-BR" sz="1500" dirty="0"/>
              <a:t>- Diagnóstico da situação atual</a:t>
            </a:r>
          </a:p>
          <a:p>
            <a:pPr algn="just"/>
            <a:r>
              <a:rPr lang="pt-BR" sz="1500" dirty="0"/>
              <a:t>- Definição de metas anuais, ações e responsabilidades de cada setor</a:t>
            </a:r>
          </a:p>
          <a:p>
            <a:pPr algn="just"/>
            <a:r>
              <a:rPr lang="pt-BR" sz="1500" dirty="0"/>
              <a:t>- Avaliação dos custos/orçamento para execução</a:t>
            </a:r>
          </a:p>
          <a:p>
            <a:pPr algn="just"/>
            <a:r>
              <a:rPr lang="pt-BR" sz="1500" dirty="0"/>
              <a:t>- Monitoramento e avaliação das metas através de reuniões quinzenais com todos da comissão</a:t>
            </a:r>
          </a:p>
          <a:p>
            <a:pPr marL="285750" indent="-285750" algn="just">
              <a:buFontTx/>
              <a:buChar char="-"/>
            </a:pPr>
            <a:r>
              <a:rPr lang="pt-BR" sz="1500" dirty="0"/>
              <a:t>Formalização das ações e das reuniões</a:t>
            </a:r>
          </a:p>
        </p:txBody>
      </p:sp>
    </p:spTree>
    <p:extLst>
      <p:ext uri="{BB962C8B-B14F-4D97-AF65-F5344CB8AC3E}">
        <p14:creationId xmlns:p14="http://schemas.microsoft.com/office/powerpoint/2010/main" val="642721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3292990" y="180057"/>
            <a:ext cx="24181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b="1" dirty="0"/>
              <a:t>Caso Prático 1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972170" y="900137"/>
            <a:ext cx="766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="1" dirty="0">
                <a:solidFill>
                  <a:srgbClr val="C00000"/>
                </a:solidFill>
              </a:rPr>
              <a:t>Criação de Comissão Intersetorial para acompanhamento e melhoria no IEG-M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60C72EA-752A-85C9-853F-B56D077C94BD}"/>
              </a:ext>
            </a:extLst>
          </p:cNvPr>
          <p:cNvSpPr txBox="1"/>
          <p:nvPr/>
        </p:nvSpPr>
        <p:spPr>
          <a:xfrm>
            <a:off x="117348" y="1426616"/>
            <a:ext cx="46805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/>
              <a:t>Resultado:</a:t>
            </a:r>
          </a:p>
          <a:p>
            <a:endParaRPr lang="pt-BR" sz="1500" dirty="0"/>
          </a:p>
          <a:p>
            <a:r>
              <a:rPr lang="pt-BR" sz="1500" dirty="0"/>
              <a:t>Alinhamento de metas da prefeitura</a:t>
            </a:r>
          </a:p>
          <a:p>
            <a:endParaRPr lang="pt-BR" sz="1500" dirty="0"/>
          </a:p>
          <a:p>
            <a:r>
              <a:rPr lang="pt-BR" sz="1500" dirty="0"/>
              <a:t>Aumento da sinergia entre as secretarias</a:t>
            </a:r>
          </a:p>
          <a:p>
            <a:endParaRPr lang="pt-BR" sz="1500" dirty="0"/>
          </a:p>
          <a:p>
            <a:r>
              <a:rPr lang="pt-BR" sz="1500" dirty="0"/>
              <a:t>Melhor desempenho em 2 dimensões:</a:t>
            </a:r>
          </a:p>
          <a:p>
            <a:pPr marL="285750" indent="-285750">
              <a:buFontTx/>
              <a:buChar char="-"/>
            </a:pPr>
            <a:r>
              <a:rPr lang="pt-BR" sz="1500" dirty="0"/>
              <a:t>i-Cidade</a:t>
            </a:r>
          </a:p>
          <a:p>
            <a:pPr marL="285750" indent="-285750">
              <a:buFontTx/>
              <a:buChar char="-"/>
            </a:pPr>
            <a:r>
              <a:rPr lang="pt-BR" sz="1500" dirty="0"/>
              <a:t>i-</a:t>
            </a:r>
            <a:r>
              <a:rPr lang="pt-BR" sz="1500" dirty="0" err="1"/>
              <a:t>Gov</a:t>
            </a:r>
            <a:r>
              <a:rPr lang="pt-BR" sz="1500" dirty="0"/>
              <a:t> TI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B9F2D71-9DAB-6BF2-73C3-94357A1DC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50" y="1620217"/>
            <a:ext cx="5363323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75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3299862" y="180057"/>
            <a:ext cx="24181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b="1" dirty="0"/>
              <a:t>Caso Prático 2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900162" y="900137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1" dirty="0">
                <a:solidFill>
                  <a:srgbClr val="C00000"/>
                </a:solidFill>
              </a:rPr>
              <a:t>Estímulo a acordos extrajudiciais de débitos com a Prefeitura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0513E0A-9E45-8D38-9532-5A465CA742B6}"/>
              </a:ext>
            </a:extLst>
          </p:cNvPr>
          <p:cNvSpPr txBox="1"/>
          <p:nvPr/>
        </p:nvSpPr>
        <p:spPr>
          <a:xfrm>
            <a:off x="252090" y="1381317"/>
            <a:ext cx="410445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/>
              <a:t>Composição:</a:t>
            </a:r>
          </a:p>
          <a:p>
            <a:r>
              <a:rPr lang="pt-BR" sz="1500" dirty="0"/>
              <a:t>Representantes de todas as secretarias envolvidas, Procuradoria Municipal e Procon</a:t>
            </a:r>
          </a:p>
          <a:p>
            <a:endParaRPr lang="pt-BR" sz="1500" dirty="0"/>
          </a:p>
          <a:p>
            <a:r>
              <a:rPr lang="pt-BR" sz="1500" b="1" dirty="0"/>
              <a:t>Objetivo:</a:t>
            </a:r>
          </a:p>
          <a:p>
            <a:r>
              <a:rPr lang="pt-BR" sz="1500" dirty="0"/>
              <a:t>Reduzir o número de ações judiciais de forma administrativa através de orientação e conciliação dos munícipes quanto a:</a:t>
            </a:r>
          </a:p>
          <a:p>
            <a:pPr marL="285750" indent="-285750">
              <a:buFontTx/>
              <a:buChar char="-"/>
            </a:pPr>
            <a:r>
              <a:rPr lang="pt-BR" sz="1500" dirty="0"/>
              <a:t>Débitos tributários</a:t>
            </a:r>
          </a:p>
          <a:p>
            <a:pPr marL="285750" indent="-285750">
              <a:buFontTx/>
              <a:buChar char="-"/>
            </a:pPr>
            <a:r>
              <a:rPr lang="pt-BR" sz="1500" dirty="0">
                <a:highlight>
                  <a:srgbClr val="FFFF00"/>
                </a:highlight>
              </a:rPr>
              <a:t>Medicamentos</a:t>
            </a:r>
          </a:p>
          <a:p>
            <a:pPr marL="285750" indent="-285750">
              <a:buFontTx/>
              <a:buChar char="-"/>
            </a:pPr>
            <a:r>
              <a:rPr lang="pt-BR" sz="1500" dirty="0">
                <a:highlight>
                  <a:srgbClr val="FFFF00"/>
                </a:highlight>
              </a:rPr>
              <a:t>Procedimentos de saúde</a:t>
            </a:r>
          </a:p>
          <a:p>
            <a:pPr marL="285750" indent="-285750">
              <a:buFontTx/>
              <a:buChar char="-"/>
            </a:pPr>
            <a:r>
              <a:rPr lang="pt-BR" sz="1500" dirty="0">
                <a:highlight>
                  <a:srgbClr val="FFFF00"/>
                </a:highlight>
              </a:rPr>
              <a:t>Vagas em creche</a:t>
            </a:r>
          </a:p>
          <a:p>
            <a:pPr marL="285750" indent="-285750">
              <a:buFontTx/>
              <a:buChar char="-"/>
            </a:pPr>
            <a:r>
              <a:rPr lang="pt-BR" sz="1500" dirty="0"/>
              <a:t>Pequenas indenizações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F08AE8B-32A5-1693-80A6-638134917D2E}"/>
              </a:ext>
            </a:extLst>
          </p:cNvPr>
          <p:cNvSpPr txBox="1"/>
          <p:nvPr/>
        </p:nvSpPr>
        <p:spPr>
          <a:xfrm>
            <a:off x="4536566" y="1423064"/>
            <a:ext cx="432054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500" b="1" dirty="0"/>
              <a:t>De que forma?</a:t>
            </a:r>
          </a:p>
          <a:p>
            <a:pPr algn="just"/>
            <a:r>
              <a:rPr lang="pt-BR" sz="1500" dirty="0"/>
              <a:t>- Controle da lista de solicitações</a:t>
            </a:r>
          </a:p>
          <a:p>
            <a:pPr algn="just"/>
            <a:r>
              <a:rPr lang="pt-BR" sz="1500" dirty="0"/>
              <a:t>- Formação de junta técnica</a:t>
            </a:r>
          </a:p>
          <a:p>
            <a:pPr algn="just"/>
            <a:r>
              <a:rPr lang="pt-BR" sz="1500" dirty="0"/>
              <a:t>- Avaliação da solicitação: custos/orçamento para execução, interesse individual e coletivo</a:t>
            </a:r>
          </a:p>
          <a:p>
            <a:pPr algn="just"/>
            <a:r>
              <a:rPr lang="pt-BR" sz="1500" dirty="0"/>
              <a:t>- Acordos firmados através de audiências de conciliação</a:t>
            </a:r>
          </a:p>
          <a:p>
            <a:pPr marL="285750" indent="-285750" algn="just">
              <a:buFontTx/>
              <a:buChar char="-"/>
            </a:pPr>
            <a:r>
              <a:rPr lang="pt-BR" sz="1500" dirty="0"/>
              <a:t>Homologação administrativa e judicial</a:t>
            </a:r>
          </a:p>
          <a:p>
            <a:pPr marL="285750" indent="-285750" algn="just">
              <a:buFontTx/>
              <a:buChar char="-"/>
            </a:pPr>
            <a:endParaRPr lang="pt-BR" sz="1500" dirty="0"/>
          </a:p>
          <a:p>
            <a:pPr algn="just"/>
            <a:r>
              <a:rPr lang="pt-BR" sz="1500" b="1" dirty="0"/>
              <a:t>Resultados</a:t>
            </a:r>
          </a:p>
          <a:p>
            <a:pPr marL="285750" indent="-285750" algn="just">
              <a:buFontTx/>
              <a:buChar char="-"/>
            </a:pPr>
            <a:r>
              <a:rPr lang="pt-BR" sz="1500" dirty="0"/>
              <a:t>Aumento da efetividade da cobrança de dívida ativa (maior arrecadação)</a:t>
            </a:r>
          </a:p>
          <a:p>
            <a:pPr marL="285750" indent="-285750" algn="just">
              <a:buFontTx/>
              <a:buChar char="-"/>
            </a:pPr>
            <a:r>
              <a:rPr lang="pt-BR" sz="1500" dirty="0"/>
              <a:t>Redução judicialização na saúde</a:t>
            </a:r>
          </a:p>
          <a:p>
            <a:pPr marL="285750" indent="-285750" algn="just">
              <a:buFontTx/>
              <a:buChar char="-"/>
            </a:pPr>
            <a:r>
              <a:rPr lang="pt-BR" sz="1500" dirty="0"/>
              <a:t>ZERO judicialização na educação</a:t>
            </a:r>
          </a:p>
        </p:txBody>
      </p:sp>
    </p:spTree>
    <p:extLst>
      <p:ext uri="{BB962C8B-B14F-4D97-AF65-F5344CB8AC3E}">
        <p14:creationId xmlns:p14="http://schemas.microsoft.com/office/powerpoint/2010/main" val="2879659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FA97D0-CB63-5CFD-F9DD-8398B6D1555E}"/>
              </a:ext>
            </a:extLst>
          </p:cNvPr>
          <p:cNvSpPr txBox="1"/>
          <p:nvPr/>
        </p:nvSpPr>
        <p:spPr>
          <a:xfrm>
            <a:off x="3299862" y="180057"/>
            <a:ext cx="24181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b="1" dirty="0"/>
              <a:t>Caso Prático 3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8926F9E-948F-7343-7859-2E35F90D8E0D}"/>
              </a:ext>
            </a:extLst>
          </p:cNvPr>
          <p:cNvSpPr txBox="1"/>
          <p:nvPr/>
        </p:nvSpPr>
        <p:spPr>
          <a:xfrm>
            <a:off x="36066" y="900137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1" dirty="0">
                <a:solidFill>
                  <a:srgbClr val="C00000"/>
                </a:solidFill>
              </a:rPr>
              <a:t>Painel Monitoramento em várias secretarias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F08AE8B-32A5-1693-80A6-638134917D2E}"/>
              </a:ext>
            </a:extLst>
          </p:cNvPr>
          <p:cNvSpPr txBox="1"/>
          <p:nvPr/>
        </p:nvSpPr>
        <p:spPr>
          <a:xfrm>
            <a:off x="108041" y="1260177"/>
            <a:ext cx="432054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500" b="1" dirty="0"/>
              <a:t>Objetivo:</a:t>
            </a:r>
          </a:p>
          <a:p>
            <a:pPr algn="just"/>
            <a:r>
              <a:rPr lang="pt-BR" sz="1500" dirty="0"/>
              <a:t>Acompanhar e monitorar em tempo real os principais indicadores e metas de cada secretaria</a:t>
            </a:r>
          </a:p>
          <a:p>
            <a:pPr algn="just"/>
            <a:endParaRPr lang="pt-BR" sz="1500" dirty="0"/>
          </a:p>
          <a:p>
            <a:pPr algn="just"/>
            <a:r>
              <a:rPr lang="pt-BR" sz="1500" b="1" dirty="0"/>
              <a:t>De que forma?</a:t>
            </a:r>
          </a:p>
          <a:p>
            <a:pPr algn="just"/>
            <a:r>
              <a:rPr lang="pt-BR" sz="1500" dirty="0"/>
              <a:t>Gráficos, mapas, tabelas e câmeras nos locais chaves como hospitais/UBSs</a:t>
            </a:r>
          </a:p>
          <a:p>
            <a:pPr algn="just"/>
            <a:r>
              <a:rPr lang="pt-BR" sz="1500" dirty="0"/>
              <a:t>Painel BI para metas orçamentárias</a:t>
            </a:r>
          </a:p>
          <a:p>
            <a:pPr algn="just"/>
            <a:r>
              <a:rPr lang="pt-BR" sz="1500" dirty="0"/>
              <a:t>Painéis com indicadores de saúde</a:t>
            </a:r>
          </a:p>
          <a:p>
            <a:pPr algn="just"/>
            <a:r>
              <a:rPr lang="pt-BR" sz="1500" dirty="0"/>
              <a:t>Monitoramento de chuvas</a:t>
            </a:r>
          </a:p>
          <a:p>
            <a:pPr algn="just"/>
            <a:r>
              <a:rPr lang="pt-BR" sz="1500" dirty="0"/>
              <a:t>Monitoramento de trânsito e sinalização de acidentes</a:t>
            </a:r>
          </a:p>
          <a:p>
            <a:pPr algn="just"/>
            <a:endParaRPr lang="pt-BR" sz="1500" dirty="0"/>
          </a:p>
          <a:p>
            <a:pPr algn="just"/>
            <a:r>
              <a:rPr lang="pt-BR" sz="1500" b="1" dirty="0"/>
              <a:t>Resultado:</a:t>
            </a:r>
          </a:p>
          <a:p>
            <a:pPr algn="just"/>
            <a:r>
              <a:rPr lang="pt-BR" sz="1500" dirty="0"/>
              <a:t>Alertas em tempo real aos gestores</a:t>
            </a:r>
          </a:p>
          <a:p>
            <a:pPr algn="just"/>
            <a:r>
              <a:rPr lang="pt-BR" sz="1500" dirty="0"/>
              <a:t>Redução de filas de espera na saúde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37BCEF32-334B-52AA-0AD7-D741C30C5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52"/>
          <a:stretch/>
        </p:blipFill>
        <p:spPr bwMode="auto">
          <a:xfrm>
            <a:off x="4508532" y="3204393"/>
            <a:ext cx="4492594" cy="181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41ABD1C8-847F-C8EB-AE76-9060BB028F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31748"/>
          <a:stretch/>
        </p:blipFill>
        <p:spPr bwMode="auto">
          <a:xfrm>
            <a:off x="4520051" y="972145"/>
            <a:ext cx="448107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35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1" y="2916361"/>
            <a:ext cx="9001125" cy="707884"/>
          </a:xfrm>
          <a:prstGeom prst="rect">
            <a:avLst/>
          </a:prstGeom>
          <a:noFill/>
        </p:spPr>
        <p:txBody>
          <a:bodyPr wrap="square" lIns="91439" tIns="45719" rIns="91439" bIns="45719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Último recado</a:t>
            </a:r>
          </a:p>
        </p:txBody>
      </p:sp>
    </p:spTree>
    <p:extLst>
      <p:ext uri="{BB962C8B-B14F-4D97-AF65-F5344CB8AC3E}">
        <p14:creationId xmlns:p14="http://schemas.microsoft.com/office/powerpoint/2010/main" val="203052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Ampulheta e um calendário">
            <a:extLst>
              <a:ext uri="{FF2B5EF4-FFF2-40B4-BE49-F238E27FC236}">
                <a16:creationId xmlns:a16="http://schemas.microsoft.com/office/drawing/2014/main" id="{23C77356-F9D4-3300-2B93-F655558121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00"/>
          <a:stretch/>
        </p:blipFill>
        <p:spPr>
          <a:xfrm>
            <a:off x="-1116062" y="0"/>
            <a:ext cx="10153129" cy="543664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D2C1EEB9-E59A-36FF-D0EF-3EB23357985C}"/>
              </a:ext>
            </a:extLst>
          </p:cNvPr>
          <p:cNvSpPr txBox="1"/>
          <p:nvPr/>
        </p:nvSpPr>
        <p:spPr>
          <a:xfrm>
            <a:off x="566736" y="540097"/>
            <a:ext cx="3126818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/>
              <a:t>Prazo de entrega </a:t>
            </a:r>
          </a:p>
          <a:p>
            <a:pPr algn="ctr"/>
            <a:r>
              <a:rPr lang="pt-BR" sz="2800" dirty="0"/>
              <a:t>IEG-M 2024</a:t>
            </a:r>
          </a:p>
          <a:p>
            <a:pPr algn="ctr"/>
            <a:r>
              <a:rPr lang="pt-BR" sz="2800" dirty="0"/>
              <a:t> (ano base 2023)</a:t>
            </a:r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r>
              <a:rPr lang="pt-BR" sz="4000" b="1" dirty="0"/>
              <a:t>01/04/2024</a:t>
            </a:r>
          </a:p>
          <a:p>
            <a:pPr algn="ctr"/>
            <a:r>
              <a:rPr lang="pt-BR" sz="2800" dirty="0"/>
              <a:t>Segunda-feira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6B741B4-8EB2-4BAC-51B1-6CB48ED5CE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9" y="3507590"/>
            <a:ext cx="3339812" cy="236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4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6146" y="3126287"/>
            <a:ext cx="7560840" cy="707884"/>
          </a:xfrm>
          <a:prstGeom prst="rect">
            <a:avLst/>
          </a:prstGeom>
          <a:noFill/>
        </p:spPr>
        <p:txBody>
          <a:bodyPr wrap="square" lIns="91439" tIns="45719" rIns="91439" bIns="45719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Resultados IEG-M 2022</a:t>
            </a:r>
          </a:p>
        </p:txBody>
      </p:sp>
    </p:spTree>
    <p:extLst>
      <p:ext uri="{BB962C8B-B14F-4D97-AF65-F5344CB8AC3E}">
        <p14:creationId xmlns:p14="http://schemas.microsoft.com/office/powerpoint/2010/main" val="2361613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796706" y="612105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Contato:</a:t>
            </a:r>
          </a:p>
          <a:p>
            <a:endParaRPr lang="pt-BR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tce.sp.gov.br</a:t>
            </a:r>
          </a:p>
          <a:p>
            <a:r>
              <a:rPr lang="pt-BR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Fale Conosco</a:t>
            </a:r>
          </a:p>
          <a:p>
            <a:endParaRPr lang="pt-BR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2.01. AUDESP</a:t>
            </a:r>
          </a:p>
          <a:p>
            <a:endParaRPr lang="pt-BR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IEG-M – Índice de Efetividade da </a:t>
            </a:r>
          </a:p>
          <a:p>
            <a:r>
              <a:rPr lang="pt-BR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Municipal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6D182F8-6172-97A0-EFF4-51BC76F471E5}"/>
              </a:ext>
            </a:extLst>
          </p:cNvPr>
          <p:cNvSpPr txBox="1"/>
          <p:nvPr/>
        </p:nvSpPr>
        <p:spPr>
          <a:xfrm>
            <a:off x="108074" y="468089"/>
            <a:ext cx="511518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Acesso aos resultados do IEG-M</a:t>
            </a:r>
          </a:p>
          <a:p>
            <a:r>
              <a:rPr lang="pt-BR" sz="2500" dirty="0"/>
              <a:t>tce.sp.gov.br/</a:t>
            </a:r>
            <a:r>
              <a:rPr lang="pt-BR" sz="2500" dirty="0" err="1"/>
              <a:t>iegm</a:t>
            </a:r>
            <a:endParaRPr lang="pt-BR" sz="2500" dirty="0"/>
          </a:p>
          <a:p>
            <a:endParaRPr lang="pt-BR" dirty="0"/>
          </a:p>
          <a:p>
            <a:endParaRPr lang="pt-BR" dirty="0"/>
          </a:p>
          <a:p>
            <a:endParaRPr lang="pt-BR" sz="2800" dirty="0"/>
          </a:p>
          <a:p>
            <a:r>
              <a:rPr lang="pt-BR" sz="2800" b="1" dirty="0"/>
              <a:t>Portal do Observatório do Futuro</a:t>
            </a:r>
          </a:p>
          <a:p>
            <a:r>
              <a:rPr lang="pt-BR" sz="2500" dirty="0"/>
              <a:t>tce.sp.gov.br/</a:t>
            </a:r>
            <a:r>
              <a:rPr lang="pt-BR" sz="2500" dirty="0" err="1"/>
              <a:t>painelods</a:t>
            </a:r>
            <a:endParaRPr lang="pt-BR" sz="2500" dirty="0"/>
          </a:p>
        </p:txBody>
      </p:sp>
    </p:spTree>
    <p:extLst>
      <p:ext uri="{BB962C8B-B14F-4D97-AF65-F5344CB8AC3E}">
        <p14:creationId xmlns:p14="http://schemas.microsoft.com/office/powerpoint/2010/main" val="64272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84422" y="3361100"/>
            <a:ext cx="8401049" cy="1787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756" b="1" dirty="0"/>
              <a:t>PROPÓSITO:</a:t>
            </a:r>
            <a:r>
              <a:rPr lang="pt-BR" sz="2756" dirty="0"/>
              <a:t> Ter </a:t>
            </a:r>
            <a:r>
              <a:rPr lang="pt-BR" sz="2756" b="1" dirty="0"/>
              <a:t>instrumento técnico</a:t>
            </a:r>
            <a:r>
              <a:rPr lang="pt-BR" sz="2756" dirty="0"/>
              <a:t> que apresente parâmetros em diversos eixos de controle para medir a relação entre os resultados obtidos e os objetivos planejados pelo gestor municipal.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4632CC6-E3D1-4B7C-A766-4067692941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90" y="1765458"/>
            <a:ext cx="2116901" cy="718855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932C2926-9E92-4594-8C95-611DD755E00F}"/>
              </a:ext>
            </a:extLst>
          </p:cNvPr>
          <p:cNvSpPr/>
          <p:nvPr/>
        </p:nvSpPr>
        <p:spPr>
          <a:xfrm>
            <a:off x="2515842" y="1234614"/>
            <a:ext cx="6419648" cy="2211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756" b="1" dirty="0"/>
              <a:t>DEFINIÇÃO: </a:t>
            </a:r>
            <a:r>
              <a:rPr lang="pt-BR" sz="2756" dirty="0"/>
              <a:t>indicador </a:t>
            </a:r>
            <a:r>
              <a:rPr lang="pt-BR" sz="2756" dirty="0">
                <a:highlight>
                  <a:srgbClr val="FFFF00"/>
                </a:highlight>
              </a:rPr>
              <a:t>perene</a:t>
            </a:r>
            <a:r>
              <a:rPr lang="pt-BR" sz="2756" dirty="0"/>
              <a:t> que mede a qualidade da gestão dos recursos públicos municipais sob a ótica dos insumos, processos e resultados das 7 dimensões avaliadas.</a:t>
            </a:r>
          </a:p>
        </p:txBody>
      </p:sp>
    </p:spTree>
    <p:extLst>
      <p:ext uri="{BB962C8B-B14F-4D97-AF65-F5344CB8AC3E}">
        <p14:creationId xmlns:p14="http://schemas.microsoft.com/office/powerpoint/2010/main" val="403469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0986FF7-E0F3-432B-8D22-E9754E6356C8}"/>
              </a:ext>
            </a:extLst>
          </p:cNvPr>
          <p:cNvGrpSpPr/>
          <p:nvPr/>
        </p:nvGrpSpPr>
        <p:grpSpPr>
          <a:xfrm>
            <a:off x="176707" y="338747"/>
            <a:ext cx="8731443" cy="4935338"/>
            <a:chOff x="179512" y="172674"/>
            <a:chExt cx="8870037" cy="5013677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F7CD25A-B824-4936-86AA-BCE6CAE75C8C}"/>
                </a:ext>
              </a:extLst>
            </p:cNvPr>
            <p:cNvSpPr/>
            <p:nvPr/>
          </p:nvSpPr>
          <p:spPr>
            <a:xfrm>
              <a:off x="179512" y="555527"/>
              <a:ext cx="5371952" cy="43807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D320A568-504E-4DCD-B298-8424A118F5B1}"/>
                </a:ext>
              </a:extLst>
            </p:cNvPr>
            <p:cNvSpPr/>
            <p:nvPr/>
          </p:nvSpPr>
          <p:spPr>
            <a:xfrm>
              <a:off x="352177" y="172674"/>
              <a:ext cx="5371952" cy="44153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DE4D4E89-6854-4DC6-AFF3-985B35B9671D}"/>
                </a:ext>
              </a:extLst>
            </p:cNvPr>
            <p:cNvSpPr txBox="1"/>
            <p:nvPr/>
          </p:nvSpPr>
          <p:spPr>
            <a:xfrm>
              <a:off x="478754" y="870222"/>
              <a:ext cx="34451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725" b="1" dirty="0"/>
                <a:t>7 Dimensões</a:t>
              </a:r>
            </a:p>
          </p:txBody>
        </p:sp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1D5E8F67-B159-48D1-B6F9-71ACB11FB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787774"/>
              <a:ext cx="3392825" cy="2398577"/>
            </a:xfrm>
            <a:prstGeom prst="rect">
              <a:avLst/>
            </a:prstGeom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EFCBD4AF-C67B-4F9B-8C24-8F46BCE7C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07224"/>
              <a:ext cx="994145" cy="373255"/>
            </a:xfrm>
            <a:prstGeom prst="rect">
              <a:avLst/>
            </a:prstGeom>
          </p:spPr>
        </p:pic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B990966E-8BB0-4A42-AC1A-2C3C749ABF19}"/>
                </a:ext>
              </a:extLst>
            </p:cNvPr>
            <p:cNvSpPr/>
            <p:nvPr/>
          </p:nvSpPr>
          <p:spPr>
            <a:xfrm>
              <a:off x="3941366" y="705263"/>
              <a:ext cx="5108183" cy="43404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mc:AlternateContent xmlns:mc="http://schemas.openxmlformats.org/markup-compatibility/2006" xmlns:cx1="http://schemas.microsoft.com/office/drawing/2015/9/8/chartex">
          <mc:Choice Requires="cx1">
            <p:graphicFrame>
              <p:nvGraphicFramePr>
                <p:cNvPr id="17" name="Gráfico 16">
                  <a:extLst>
                    <a:ext uri="{FF2B5EF4-FFF2-40B4-BE49-F238E27FC236}">
                      <a16:creationId xmlns:a16="http://schemas.microsoft.com/office/drawing/2014/main" id="{7E78FB29-3CB6-4B06-804E-94D67F4019C1}"/>
                    </a:ext>
                  </a:extLst>
                </p:cNvPr>
                <p:cNvGraphicFramePr/>
                <p:nvPr/>
              </p:nvGraphicFramePr>
              <p:xfrm>
                <a:off x="4034712" y="809055"/>
                <a:ext cx="4929775" cy="4066952"/>
              </p:xfrm>
              <a:graphic>
                <a:graphicData uri="http://schemas.microsoft.com/office/drawing/2014/chartex">
                  <cx:chart xmlns:cx="http://schemas.microsoft.com/office/drawing/2014/chartex" xmlns:r="http://schemas.openxmlformats.org/officeDocument/2006/relationships" r:id="rId4"/>
                </a:graphicData>
              </a:graphic>
            </p:graphicFrame>
          </mc:Choice>
          <mc:Fallback xmlns="">
            <p:pic>
              <p:nvPicPr>
                <p:cNvPr id="17" name="Gráfico 16">
                  <a:extLst>
                    <a:ext uri="{FF2B5EF4-FFF2-40B4-BE49-F238E27FC236}">
                      <a16:creationId xmlns:a16="http://schemas.microsoft.com/office/drawing/2014/main" id="{7E78FB29-3CB6-4B06-804E-94D67F4019C1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034712" y="809055"/>
                  <a:ext cx="4929775" cy="4066952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36FD8829-46F0-4143-AA27-0F807A6BDC97}"/>
                </a:ext>
              </a:extLst>
            </p:cNvPr>
            <p:cNvSpPr txBox="1"/>
            <p:nvPr/>
          </p:nvSpPr>
          <p:spPr>
            <a:xfrm>
              <a:off x="1331640" y="2007048"/>
              <a:ext cx="16318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725" b="1" dirty="0"/>
                <a:t>Pesos</a:t>
              </a:r>
            </a:p>
          </p:txBody>
        </p:sp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6E91F8DB-9B38-44F4-ACE7-F301380213D5}"/>
              </a:ext>
            </a:extLst>
          </p:cNvPr>
          <p:cNvSpPr txBox="1"/>
          <p:nvPr/>
        </p:nvSpPr>
        <p:spPr>
          <a:xfrm>
            <a:off x="4579095" y="1637094"/>
            <a:ext cx="842945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FCF1A98-0D4D-4F1F-BD08-1025CEBB3A7B}"/>
              </a:ext>
            </a:extLst>
          </p:cNvPr>
          <p:cNvSpPr txBox="1"/>
          <p:nvPr/>
        </p:nvSpPr>
        <p:spPr>
          <a:xfrm>
            <a:off x="7683838" y="1637094"/>
            <a:ext cx="842945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37F3F1D4-A94D-4403-B5EC-1C9E2C15C108}"/>
              </a:ext>
            </a:extLst>
          </p:cNvPr>
          <p:cNvSpPr txBox="1"/>
          <p:nvPr/>
        </p:nvSpPr>
        <p:spPr>
          <a:xfrm>
            <a:off x="6146282" y="1637094"/>
            <a:ext cx="842945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5DE0608-B2D4-4F70-87B6-4ACE6B26F6E2}"/>
              </a:ext>
            </a:extLst>
          </p:cNvPr>
          <p:cNvSpPr txBox="1"/>
          <p:nvPr/>
        </p:nvSpPr>
        <p:spPr>
          <a:xfrm>
            <a:off x="4579094" y="3550931"/>
            <a:ext cx="842945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0DEC9B8-B5BC-4F89-A3C2-2CE624C10241}"/>
              </a:ext>
            </a:extLst>
          </p:cNvPr>
          <p:cNvSpPr txBox="1"/>
          <p:nvPr/>
        </p:nvSpPr>
        <p:spPr>
          <a:xfrm>
            <a:off x="6146282" y="3816211"/>
            <a:ext cx="842945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10%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518D58A9-958F-40D1-A06F-FF65B20D28B4}"/>
              </a:ext>
            </a:extLst>
          </p:cNvPr>
          <p:cNvSpPr txBox="1"/>
          <p:nvPr/>
        </p:nvSpPr>
        <p:spPr>
          <a:xfrm>
            <a:off x="7394272" y="3808819"/>
            <a:ext cx="650434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5%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C0DD0729-71FC-4C91-B21B-CC43A9BEBE88}"/>
              </a:ext>
            </a:extLst>
          </p:cNvPr>
          <p:cNvSpPr txBox="1"/>
          <p:nvPr/>
        </p:nvSpPr>
        <p:spPr>
          <a:xfrm>
            <a:off x="8103101" y="3800369"/>
            <a:ext cx="650434" cy="54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953" b="1" dirty="0">
                <a:solidFill>
                  <a:schemeClr val="bg1"/>
                </a:solidFill>
              </a:rPr>
              <a:t>5%</a:t>
            </a:r>
          </a:p>
        </p:txBody>
      </p:sp>
    </p:spTree>
    <p:extLst>
      <p:ext uri="{BB962C8B-B14F-4D97-AF65-F5344CB8AC3E}">
        <p14:creationId xmlns:p14="http://schemas.microsoft.com/office/powerpoint/2010/main" val="907772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0986FF7-E0F3-432B-8D22-E9754E6356C8}"/>
              </a:ext>
            </a:extLst>
          </p:cNvPr>
          <p:cNvGrpSpPr/>
          <p:nvPr/>
        </p:nvGrpSpPr>
        <p:grpSpPr>
          <a:xfrm>
            <a:off x="176707" y="338747"/>
            <a:ext cx="8731443" cy="4935338"/>
            <a:chOff x="179512" y="172674"/>
            <a:chExt cx="8870037" cy="5013677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F7CD25A-B824-4936-86AA-BCE6CAE75C8C}"/>
                </a:ext>
              </a:extLst>
            </p:cNvPr>
            <p:cNvSpPr/>
            <p:nvPr/>
          </p:nvSpPr>
          <p:spPr>
            <a:xfrm>
              <a:off x="179512" y="555527"/>
              <a:ext cx="5371952" cy="43807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D320A568-504E-4DCD-B298-8424A118F5B1}"/>
                </a:ext>
              </a:extLst>
            </p:cNvPr>
            <p:cNvSpPr/>
            <p:nvPr/>
          </p:nvSpPr>
          <p:spPr>
            <a:xfrm>
              <a:off x="352177" y="172674"/>
              <a:ext cx="5371952" cy="44153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DE4D4E89-6854-4DC6-AFF3-985B35B9671D}"/>
                </a:ext>
              </a:extLst>
            </p:cNvPr>
            <p:cNvSpPr txBox="1"/>
            <p:nvPr/>
          </p:nvSpPr>
          <p:spPr>
            <a:xfrm>
              <a:off x="611560" y="870222"/>
              <a:ext cx="27295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725" b="1" dirty="0"/>
                <a:t>Resultado</a:t>
              </a:r>
            </a:p>
          </p:txBody>
        </p:sp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1D5E8F67-B159-48D1-B6F9-71ACB11FB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787774"/>
              <a:ext cx="3392825" cy="2398577"/>
            </a:xfrm>
            <a:prstGeom prst="rect">
              <a:avLst/>
            </a:prstGeom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EFCBD4AF-C67B-4F9B-8C24-8F46BCE7C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07224"/>
              <a:ext cx="994145" cy="373255"/>
            </a:xfrm>
            <a:prstGeom prst="rect">
              <a:avLst/>
            </a:prstGeom>
          </p:spPr>
        </p:pic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B990966E-8BB0-4A42-AC1A-2C3C749ABF19}"/>
                </a:ext>
              </a:extLst>
            </p:cNvPr>
            <p:cNvSpPr/>
            <p:nvPr/>
          </p:nvSpPr>
          <p:spPr>
            <a:xfrm>
              <a:off x="3419872" y="705263"/>
              <a:ext cx="5629677" cy="43404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083"/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36FD8829-46F0-4143-AA27-0F807A6BDC97}"/>
                </a:ext>
              </a:extLst>
            </p:cNvPr>
            <p:cNvSpPr txBox="1"/>
            <p:nvPr/>
          </p:nvSpPr>
          <p:spPr>
            <a:xfrm>
              <a:off x="1108905" y="2007048"/>
              <a:ext cx="17275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4725" b="1" dirty="0"/>
                <a:t>Faixas</a:t>
              </a:r>
            </a:p>
          </p:txBody>
        </p:sp>
      </p:grp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25" name="Gráfico 24">
                <a:extLst>
                  <a:ext uri="{FF2B5EF4-FFF2-40B4-BE49-F238E27FC236}">
                    <a16:creationId xmlns:a16="http://schemas.microsoft.com/office/drawing/2014/main" id="{D2CAB68C-FCB1-4CC7-A75B-13480B39C72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86987585"/>
                  </p:ext>
                </p:extLst>
              </p:nvPr>
            </p:nvGraphicFramePr>
            <p:xfrm>
              <a:off x="3366436" y="928265"/>
              <a:ext cx="5528864" cy="409965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25" name="Gráfico 24">
                <a:extLst>
                  <a:ext uri="{FF2B5EF4-FFF2-40B4-BE49-F238E27FC236}">
                    <a16:creationId xmlns:a16="http://schemas.microsoft.com/office/drawing/2014/main" id="{D2CAB68C-FCB1-4CC7-A75B-13480B39C72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66436" y="928265"/>
                <a:ext cx="5528864" cy="4099653"/>
              </a:xfrm>
              <a:prstGeom prst="rect">
                <a:avLst/>
              </a:prstGeom>
            </p:spPr>
          </p:pic>
        </mc:Fallback>
      </mc:AlternateContent>
      <p:sp>
        <p:nvSpPr>
          <p:cNvPr id="6" name="CaixaDeTexto 5">
            <a:extLst>
              <a:ext uri="{FF2B5EF4-FFF2-40B4-BE49-F238E27FC236}">
                <a16:creationId xmlns:a16="http://schemas.microsoft.com/office/drawing/2014/main" id="{C9C573F6-E961-422D-9E84-430092C9DEB3}"/>
              </a:ext>
            </a:extLst>
          </p:cNvPr>
          <p:cNvSpPr txBox="1"/>
          <p:nvPr/>
        </p:nvSpPr>
        <p:spPr>
          <a:xfrm>
            <a:off x="5443979" y="1071745"/>
            <a:ext cx="3380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Maior ou igual a 0,90 e, no mínimo, 5 dimensões na Faixa A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71A2FEB-0705-4E22-9876-4248ACE66271}"/>
              </a:ext>
            </a:extLst>
          </p:cNvPr>
          <p:cNvSpPr txBox="1"/>
          <p:nvPr/>
        </p:nvSpPr>
        <p:spPr>
          <a:xfrm>
            <a:off x="5416742" y="1851457"/>
            <a:ext cx="3059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Maior ou igual a 0,75 e menor que 0,90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62791E3C-3F56-4516-9700-B16640099C44}"/>
              </a:ext>
            </a:extLst>
          </p:cNvPr>
          <p:cNvSpPr txBox="1"/>
          <p:nvPr/>
        </p:nvSpPr>
        <p:spPr>
          <a:xfrm>
            <a:off x="5446713" y="2637987"/>
            <a:ext cx="3059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Maior ou igual a 0,60 e menor que 0,75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B80D6291-EBB7-48F0-A518-D27E00404E3A}"/>
              </a:ext>
            </a:extLst>
          </p:cNvPr>
          <p:cNvSpPr txBox="1"/>
          <p:nvPr/>
        </p:nvSpPr>
        <p:spPr>
          <a:xfrm>
            <a:off x="5413724" y="3447669"/>
            <a:ext cx="3059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Maior ou igual a 0,50 e menor que 0,60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F04EAE81-C549-4EBF-89BD-DFA344836603}"/>
              </a:ext>
            </a:extLst>
          </p:cNvPr>
          <p:cNvSpPr txBox="1"/>
          <p:nvPr/>
        </p:nvSpPr>
        <p:spPr>
          <a:xfrm>
            <a:off x="5473991" y="4330643"/>
            <a:ext cx="3059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Menor que 0,50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2FA5E2E3-6D2C-49BD-A7D0-4C19440DE55A}"/>
              </a:ext>
            </a:extLst>
          </p:cNvPr>
          <p:cNvSpPr/>
          <p:nvPr/>
        </p:nvSpPr>
        <p:spPr>
          <a:xfrm>
            <a:off x="5078876" y="1908249"/>
            <a:ext cx="141766" cy="12758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/>
          </a:p>
        </p:txBody>
      </p:sp>
    </p:spTree>
    <p:extLst>
      <p:ext uri="{BB962C8B-B14F-4D97-AF65-F5344CB8AC3E}">
        <p14:creationId xmlns:p14="http://schemas.microsoft.com/office/powerpoint/2010/main" val="235278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Vista panorâmica da cidade iluminada à noite&#10;&#10;Descrição gerada automaticamente">
            <a:extLst>
              <a:ext uri="{FF2B5EF4-FFF2-40B4-BE49-F238E27FC236}">
                <a16:creationId xmlns:a16="http://schemas.microsoft.com/office/drawing/2014/main" id="{6381CAFF-AA0C-41F6-8ADE-DCA9888ED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8771"/>
            <a:ext cx="9001125" cy="5063133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2380C7B0-B08B-4050-B9C1-48E3574F9AF7}"/>
              </a:ext>
            </a:extLst>
          </p:cNvPr>
          <p:cNvSpPr/>
          <p:nvPr/>
        </p:nvSpPr>
        <p:spPr>
          <a:xfrm>
            <a:off x="460238" y="715617"/>
            <a:ext cx="8222414" cy="389855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30C997B-AA0D-409F-8049-D11C9CF182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90" y="3480048"/>
            <a:ext cx="2537088" cy="861541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7B7AFE53-A645-424D-B265-A051B9B318DD}"/>
              </a:ext>
            </a:extLst>
          </p:cNvPr>
          <p:cNvSpPr txBox="1"/>
          <p:nvPr/>
        </p:nvSpPr>
        <p:spPr>
          <a:xfrm>
            <a:off x="167193" y="1566211"/>
            <a:ext cx="8675768" cy="172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316" b="1" dirty="0"/>
              <a:t>RESULTADOS DO IEG-M </a:t>
            </a:r>
          </a:p>
          <a:p>
            <a:pPr algn="ctr"/>
            <a:r>
              <a:rPr lang="pt-BR" sz="5316" b="1" dirty="0"/>
              <a:t>2014-2022</a:t>
            </a:r>
            <a:endParaRPr lang="pt-BR" sz="4922" b="1"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A83E4323-4018-4841-9CF9-EBB59B7BE4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552" y="732601"/>
            <a:ext cx="1406254" cy="52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4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2D9BE33-623C-479D-9061-22EC9831DE5A}"/>
              </a:ext>
            </a:extLst>
          </p:cNvPr>
          <p:cNvSpPr txBox="1">
            <a:spLocks/>
          </p:cNvSpPr>
          <p:nvPr/>
        </p:nvSpPr>
        <p:spPr>
          <a:xfrm rot="16200000">
            <a:off x="-709328" y="2064417"/>
            <a:ext cx="3473261" cy="1275892"/>
          </a:xfrm>
          <a:prstGeom prst="rect">
            <a:avLst/>
          </a:prstGeom>
        </p:spPr>
        <p:txBody>
          <a:bodyPr vert="horz" lIns="90011" tIns="45006" rIns="90011" bIns="45006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pt-BR" sz="4725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00E8E8B-3CD1-46B4-B007-E91594E2DA66}"/>
              </a:ext>
            </a:extLst>
          </p:cNvPr>
          <p:cNvSpPr/>
          <p:nvPr/>
        </p:nvSpPr>
        <p:spPr>
          <a:xfrm>
            <a:off x="7690292" y="4608504"/>
            <a:ext cx="1204998" cy="50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0550EE6-3061-4F6F-BDD2-4A9D92BEB60F}"/>
              </a:ext>
            </a:extLst>
          </p:cNvPr>
          <p:cNvSpPr/>
          <p:nvPr/>
        </p:nvSpPr>
        <p:spPr>
          <a:xfrm>
            <a:off x="92975" y="774190"/>
            <a:ext cx="5288015" cy="43123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6C90C2C-D479-4F69-A485-EDDBE63E8078}"/>
              </a:ext>
            </a:extLst>
          </p:cNvPr>
          <p:cNvSpPr/>
          <p:nvPr/>
        </p:nvSpPr>
        <p:spPr>
          <a:xfrm>
            <a:off x="346674" y="338747"/>
            <a:ext cx="5288015" cy="43463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AB1019C-E214-4537-8C02-BB9CA7B61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9" y="2939187"/>
            <a:ext cx="3339812" cy="2361099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35FFC1E-1242-43B2-A8E9-3B967E7D3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5" y="395213"/>
            <a:ext cx="978611" cy="367423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20C70CD-CC8C-45A3-852E-7BECA313E302}"/>
              </a:ext>
            </a:extLst>
          </p:cNvPr>
          <p:cNvSpPr txBox="1"/>
          <p:nvPr/>
        </p:nvSpPr>
        <p:spPr>
          <a:xfrm>
            <a:off x="240191" y="1351689"/>
            <a:ext cx="3162539" cy="1060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00151"/>
            <a:r>
              <a:rPr lang="pt-BR" sz="6300" b="1" dirty="0">
                <a:solidFill>
                  <a:prstClr val="black"/>
                </a:solidFill>
                <a:latin typeface="Calibri" panose="020F0502020204030204"/>
              </a:rPr>
              <a:t>Evolução</a:t>
            </a:r>
          </a:p>
        </p:txBody>
      </p:sp>
      <p:pic>
        <p:nvPicPr>
          <p:cNvPr id="23" name="Picture 274" descr="C:\Users\afinardi\Desktop\LEG.png">
            <a:extLst>
              <a:ext uri="{FF2B5EF4-FFF2-40B4-BE49-F238E27FC236}">
                <a16:creationId xmlns:a16="http://schemas.microsoft.com/office/drawing/2014/main" id="{66AECA04-C7D5-4D9A-B0DE-C3DA71E0A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224" y="6227176"/>
            <a:ext cx="1113220" cy="781374"/>
          </a:xfrm>
          <a:prstGeom prst="rect">
            <a:avLst/>
          </a:prstGeom>
          <a:noFill/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A3C052A5-C130-441D-90E1-9D109FB6CBC2}"/>
              </a:ext>
            </a:extLst>
          </p:cNvPr>
          <p:cNvSpPr/>
          <p:nvPr/>
        </p:nvSpPr>
        <p:spPr>
          <a:xfrm>
            <a:off x="3374198" y="811252"/>
            <a:ext cx="5651279" cy="43123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00151"/>
            <a:endParaRPr lang="pt-BR" sz="2363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2" name="Picture 274" descr="C:\Users\afinardi\Desktop\LEG.png">
            <a:extLst>
              <a:ext uri="{FF2B5EF4-FFF2-40B4-BE49-F238E27FC236}">
                <a16:creationId xmlns:a16="http://schemas.microsoft.com/office/drawing/2014/main" id="{17C1ACA6-AD5F-40C8-8849-B4C9F750F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541" y="3503036"/>
            <a:ext cx="2780462" cy="1639048"/>
          </a:xfrm>
          <a:prstGeom prst="rect">
            <a:avLst/>
          </a:prstGeom>
          <a:noFill/>
        </p:spPr>
      </p:pic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0B2C0A4F-38BD-4E8E-9176-3F6DC38561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994461"/>
              </p:ext>
            </p:extLst>
          </p:nvPr>
        </p:nvGraphicFramePr>
        <p:xfrm>
          <a:off x="3420441" y="893241"/>
          <a:ext cx="558068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70379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2D9BE33-623C-479D-9061-22EC9831DE5A}"/>
              </a:ext>
            </a:extLst>
          </p:cNvPr>
          <p:cNvSpPr txBox="1">
            <a:spLocks/>
          </p:cNvSpPr>
          <p:nvPr/>
        </p:nvSpPr>
        <p:spPr>
          <a:xfrm rot="16200000">
            <a:off x="-709328" y="2064417"/>
            <a:ext cx="3473261" cy="1275892"/>
          </a:xfrm>
          <a:prstGeom prst="rect">
            <a:avLst/>
          </a:prstGeom>
        </p:spPr>
        <p:txBody>
          <a:bodyPr vert="horz" lIns="90011" tIns="45006" rIns="90011" bIns="45006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pt-BR" sz="4725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00E8E8B-3CD1-46B4-B007-E91594E2DA66}"/>
              </a:ext>
            </a:extLst>
          </p:cNvPr>
          <p:cNvSpPr/>
          <p:nvPr/>
        </p:nvSpPr>
        <p:spPr>
          <a:xfrm>
            <a:off x="7690292" y="4608504"/>
            <a:ext cx="1204998" cy="50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C126EF4-523B-4352-B1A5-6E7E89E3FC9D}"/>
              </a:ext>
            </a:extLst>
          </p:cNvPr>
          <p:cNvSpPr txBox="1"/>
          <p:nvPr/>
        </p:nvSpPr>
        <p:spPr>
          <a:xfrm>
            <a:off x="8207888" y="3267400"/>
            <a:ext cx="616528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83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0486AA6-4594-440D-94BB-D1CD030EB2F5}"/>
              </a:ext>
            </a:extLst>
          </p:cNvPr>
          <p:cNvSpPr txBox="1"/>
          <p:nvPr/>
        </p:nvSpPr>
        <p:spPr>
          <a:xfrm>
            <a:off x="7333158" y="3712228"/>
            <a:ext cx="616528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83" dirty="0">
                <a:solidFill>
                  <a:schemeClr val="bg1"/>
                </a:solidFill>
              </a:rPr>
              <a:t>5%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0550EE6-3061-4F6F-BDD2-4A9D92BEB60F}"/>
              </a:ext>
            </a:extLst>
          </p:cNvPr>
          <p:cNvSpPr/>
          <p:nvPr/>
        </p:nvSpPr>
        <p:spPr>
          <a:xfrm>
            <a:off x="92975" y="774190"/>
            <a:ext cx="5288015" cy="43123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6C90C2C-D479-4F69-A485-EDDBE63E8078}"/>
              </a:ext>
            </a:extLst>
          </p:cNvPr>
          <p:cNvSpPr/>
          <p:nvPr/>
        </p:nvSpPr>
        <p:spPr>
          <a:xfrm>
            <a:off x="346674" y="338747"/>
            <a:ext cx="5288015" cy="43463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AB1019C-E214-4537-8C02-BB9CA7B61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9" y="2939187"/>
            <a:ext cx="3339812" cy="2361099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35FFC1E-1242-43B2-A8E9-3B967E7D3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5" y="395213"/>
            <a:ext cx="978611" cy="367423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7B1667E3-2AF9-4883-8E8B-73EBD297CBD3}"/>
              </a:ext>
            </a:extLst>
          </p:cNvPr>
          <p:cNvSpPr/>
          <p:nvPr/>
        </p:nvSpPr>
        <p:spPr>
          <a:xfrm>
            <a:off x="3374198" y="811252"/>
            <a:ext cx="5651279" cy="43123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00151"/>
            <a:endParaRPr lang="pt-BR" sz="2363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03F5839-725C-4EC6-82D6-D59640BC8687}"/>
              </a:ext>
            </a:extLst>
          </p:cNvPr>
          <p:cNvSpPr txBox="1"/>
          <p:nvPr/>
        </p:nvSpPr>
        <p:spPr>
          <a:xfrm>
            <a:off x="24818" y="1356180"/>
            <a:ext cx="3550935" cy="2090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00151"/>
            <a:r>
              <a:rPr lang="pt-BR" sz="4331" b="1" dirty="0">
                <a:solidFill>
                  <a:prstClr val="black"/>
                </a:solidFill>
                <a:latin typeface="Calibri" panose="020F0502020204030204"/>
              </a:rPr>
              <a:t>Municípios por faixa</a:t>
            </a:r>
          </a:p>
          <a:p>
            <a:pPr algn="ctr" defTabSz="1200151"/>
            <a:r>
              <a:rPr lang="pt-BR" sz="4331" b="1" dirty="0">
                <a:solidFill>
                  <a:prstClr val="black"/>
                </a:solidFill>
                <a:latin typeface="Calibri" panose="020F0502020204030204"/>
              </a:rPr>
              <a:t>IEG-M</a:t>
            </a:r>
          </a:p>
        </p:txBody>
      </p:sp>
      <p:pic>
        <p:nvPicPr>
          <p:cNvPr id="21" name="Picture 274" descr="C:\Users\afinardi\Desktop\LEG.png">
            <a:extLst>
              <a:ext uri="{FF2B5EF4-FFF2-40B4-BE49-F238E27FC236}">
                <a16:creationId xmlns:a16="http://schemas.microsoft.com/office/drawing/2014/main" id="{E80FB214-3778-4413-AC54-F5A53BF14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541" y="3503036"/>
            <a:ext cx="2780462" cy="1639048"/>
          </a:xfrm>
          <a:prstGeom prst="rect">
            <a:avLst/>
          </a:prstGeom>
          <a:noFill/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8CFBB153-33A1-45B0-B319-C482E40A99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3634385"/>
              </p:ext>
            </p:extLst>
          </p:nvPr>
        </p:nvGraphicFramePr>
        <p:xfrm>
          <a:off x="3492450" y="828129"/>
          <a:ext cx="5372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54999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2D9BE33-623C-479D-9061-22EC9831DE5A}"/>
              </a:ext>
            </a:extLst>
          </p:cNvPr>
          <p:cNvSpPr txBox="1">
            <a:spLocks/>
          </p:cNvSpPr>
          <p:nvPr/>
        </p:nvSpPr>
        <p:spPr>
          <a:xfrm rot="16200000">
            <a:off x="-709328" y="2064417"/>
            <a:ext cx="3473261" cy="1275892"/>
          </a:xfrm>
          <a:prstGeom prst="rect">
            <a:avLst/>
          </a:prstGeom>
        </p:spPr>
        <p:txBody>
          <a:bodyPr vert="horz" lIns="90011" tIns="45006" rIns="90011" bIns="45006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pt-BR" sz="4725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00E8E8B-3CD1-46B4-B007-E91594E2DA66}"/>
              </a:ext>
            </a:extLst>
          </p:cNvPr>
          <p:cNvSpPr/>
          <p:nvPr/>
        </p:nvSpPr>
        <p:spPr>
          <a:xfrm>
            <a:off x="7690292" y="4608504"/>
            <a:ext cx="1204998" cy="50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C126EF4-523B-4352-B1A5-6E7E89E3FC9D}"/>
              </a:ext>
            </a:extLst>
          </p:cNvPr>
          <p:cNvSpPr txBox="1"/>
          <p:nvPr/>
        </p:nvSpPr>
        <p:spPr>
          <a:xfrm>
            <a:off x="8207888" y="3267400"/>
            <a:ext cx="616528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83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0486AA6-4594-440D-94BB-D1CD030EB2F5}"/>
              </a:ext>
            </a:extLst>
          </p:cNvPr>
          <p:cNvSpPr txBox="1"/>
          <p:nvPr/>
        </p:nvSpPr>
        <p:spPr>
          <a:xfrm>
            <a:off x="7333158" y="3712228"/>
            <a:ext cx="616528" cy="25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83" dirty="0">
                <a:solidFill>
                  <a:schemeClr val="bg1"/>
                </a:solidFill>
              </a:rPr>
              <a:t>5%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60550EE6-3061-4F6F-BDD2-4A9D92BEB60F}"/>
              </a:ext>
            </a:extLst>
          </p:cNvPr>
          <p:cNvSpPr/>
          <p:nvPr/>
        </p:nvSpPr>
        <p:spPr>
          <a:xfrm>
            <a:off x="92975" y="774190"/>
            <a:ext cx="5288015" cy="43123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6C90C2C-D479-4F69-A485-EDDBE63E8078}"/>
              </a:ext>
            </a:extLst>
          </p:cNvPr>
          <p:cNvSpPr/>
          <p:nvPr/>
        </p:nvSpPr>
        <p:spPr>
          <a:xfrm>
            <a:off x="346674" y="338747"/>
            <a:ext cx="5288015" cy="43463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83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AB1019C-E214-4537-8C02-BB9CA7B610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9" y="2939187"/>
            <a:ext cx="3339812" cy="2361099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F35FFC1E-1242-43B2-A8E9-3B967E7D3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5" y="395213"/>
            <a:ext cx="978611" cy="367423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D296406E-9E47-4CD6-8CAF-7A297D853692}"/>
              </a:ext>
            </a:extLst>
          </p:cNvPr>
          <p:cNvSpPr/>
          <p:nvPr/>
        </p:nvSpPr>
        <p:spPr>
          <a:xfrm>
            <a:off x="3374198" y="811252"/>
            <a:ext cx="5651279" cy="43123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00151"/>
            <a:endParaRPr lang="pt-BR" sz="2363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9" name="Picture 274" descr="C:\Users\afinardi\Desktop\LEG.png">
            <a:extLst>
              <a:ext uri="{FF2B5EF4-FFF2-40B4-BE49-F238E27FC236}">
                <a16:creationId xmlns:a16="http://schemas.microsoft.com/office/drawing/2014/main" id="{E293DEEA-203F-4925-A207-BF4D2D80A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541" y="3503036"/>
            <a:ext cx="2780462" cy="1639048"/>
          </a:xfrm>
          <a:prstGeom prst="rect">
            <a:avLst/>
          </a:prstGeom>
          <a:noFill/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DACC8BE1-1ACE-4A84-B272-B88B504403EA}"/>
              </a:ext>
            </a:extLst>
          </p:cNvPr>
          <p:cNvSpPr txBox="1"/>
          <p:nvPr/>
        </p:nvSpPr>
        <p:spPr>
          <a:xfrm>
            <a:off x="24818" y="1356180"/>
            <a:ext cx="3550935" cy="2090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00151"/>
            <a:r>
              <a:rPr lang="pt-BR" sz="4331" b="1" dirty="0">
                <a:solidFill>
                  <a:prstClr val="black"/>
                </a:solidFill>
                <a:latin typeface="Calibri" panose="020F0502020204030204"/>
              </a:rPr>
              <a:t>Média por Dimensão</a:t>
            </a:r>
          </a:p>
          <a:p>
            <a:pPr algn="ctr" defTabSz="1200151"/>
            <a:r>
              <a:rPr lang="pt-BR" sz="4331" b="1" dirty="0">
                <a:solidFill>
                  <a:prstClr val="black"/>
                </a:solidFill>
                <a:latin typeface="Calibri" panose="020F0502020204030204"/>
              </a:rPr>
              <a:t>2022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57A167E-6CD0-4DB3-A25D-EEF414EF2635}"/>
              </a:ext>
            </a:extLst>
          </p:cNvPr>
          <p:cNvGraphicFramePr>
            <a:graphicFrameLocks/>
          </p:cNvGraphicFramePr>
          <p:nvPr/>
        </p:nvGraphicFramePr>
        <p:xfrm>
          <a:off x="3374197" y="835268"/>
          <a:ext cx="5651279" cy="2795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358884610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31035</TotalTime>
  <Words>818</Words>
  <Application>Microsoft Office PowerPoint</Application>
  <PresentationFormat>Personalizar</PresentationFormat>
  <Paragraphs>179</Paragraphs>
  <Slides>20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4" baseType="lpstr">
      <vt:lpstr>Arial</vt:lpstr>
      <vt:lpstr>Arial Black</vt:lpstr>
      <vt:lpstr>Calibri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TCESP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Rodney Idankas</dc:creator>
  <cp:lastModifiedBy>Paulo Massaru Uesugi Sugiura</cp:lastModifiedBy>
  <cp:revision>1637</cp:revision>
  <cp:lastPrinted>2018-03-21T16:14:32Z</cp:lastPrinted>
  <dcterms:created xsi:type="dcterms:W3CDTF">2013-04-30T17:20:30Z</dcterms:created>
  <dcterms:modified xsi:type="dcterms:W3CDTF">2024-10-31T19:53:00Z</dcterms:modified>
</cp:coreProperties>
</file>