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3"/>
  </p:notesMasterIdLst>
  <p:handoutMasterIdLst>
    <p:handoutMasterId r:id="rId34"/>
  </p:handoutMasterIdLst>
  <p:sldIdLst>
    <p:sldId id="1072" r:id="rId2"/>
    <p:sldId id="871" r:id="rId3"/>
    <p:sldId id="1098" r:id="rId4"/>
    <p:sldId id="1100" r:id="rId5"/>
    <p:sldId id="1099" r:id="rId6"/>
    <p:sldId id="1076" r:id="rId7"/>
    <p:sldId id="1077" r:id="rId8"/>
    <p:sldId id="1083" r:id="rId9"/>
    <p:sldId id="1044" r:id="rId10"/>
    <p:sldId id="1095" r:id="rId11"/>
    <p:sldId id="1064" r:id="rId12"/>
    <p:sldId id="1089" r:id="rId13"/>
    <p:sldId id="1090" r:id="rId14"/>
    <p:sldId id="1094" r:id="rId15"/>
    <p:sldId id="1086" r:id="rId16"/>
    <p:sldId id="1096" r:id="rId17"/>
    <p:sldId id="1093" r:id="rId18"/>
    <p:sldId id="1097" r:id="rId19"/>
    <p:sldId id="1066" r:id="rId20"/>
    <p:sldId id="1067" r:id="rId21"/>
    <p:sldId id="1081" r:id="rId22"/>
    <p:sldId id="1080" r:id="rId23"/>
    <p:sldId id="1048" r:id="rId24"/>
    <p:sldId id="1061" r:id="rId25"/>
    <p:sldId id="1069" r:id="rId26"/>
    <p:sldId id="1063" r:id="rId27"/>
    <p:sldId id="1078" r:id="rId28"/>
    <p:sldId id="1079" r:id="rId29"/>
    <p:sldId id="1071" r:id="rId30"/>
    <p:sldId id="1070" r:id="rId31"/>
    <p:sldId id="875" r:id="rId32"/>
  </p:sldIdLst>
  <p:sldSz cx="9001125" cy="5400675"/>
  <p:notesSz cx="9926638" cy="6797675"/>
  <p:defaultTextStyle>
    <a:defPPr>
      <a:defRPr lang="pt-BR"/>
    </a:defPPr>
    <a:lvl1pPr algn="l" defTabSz="684206" rtl="0" fontAlgn="base">
      <a:spcBef>
        <a:spcPct val="0"/>
      </a:spcBef>
      <a:spcAft>
        <a:spcPct val="0"/>
      </a:spcAft>
      <a:defRPr sz="1100" kern="1200">
        <a:solidFill>
          <a:schemeClr val="tx1"/>
        </a:solidFill>
        <a:latin typeface="Calibri" pitchFamily="34" charset="0"/>
        <a:ea typeface="+mn-ea"/>
        <a:cs typeface="Arial" charset="0"/>
      </a:defRPr>
    </a:lvl1pPr>
    <a:lvl2pPr marL="341310" indent="115887" algn="l" defTabSz="684206" rtl="0" fontAlgn="base">
      <a:spcBef>
        <a:spcPct val="0"/>
      </a:spcBef>
      <a:spcAft>
        <a:spcPct val="0"/>
      </a:spcAft>
      <a:defRPr sz="1100" kern="1200">
        <a:solidFill>
          <a:schemeClr val="tx1"/>
        </a:solidFill>
        <a:latin typeface="Calibri" pitchFamily="34" charset="0"/>
        <a:ea typeface="+mn-ea"/>
        <a:cs typeface="Arial" charset="0"/>
      </a:defRPr>
    </a:lvl2pPr>
    <a:lvl3pPr marL="684206" indent="230186" algn="l" defTabSz="684206" rtl="0" fontAlgn="base">
      <a:spcBef>
        <a:spcPct val="0"/>
      </a:spcBef>
      <a:spcAft>
        <a:spcPct val="0"/>
      </a:spcAft>
      <a:defRPr sz="1100" kern="1200">
        <a:solidFill>
          <a:schemeClr val="tx1"/>
        </a:solidFill>
        <a:latin typeface="Calibri" pitchFamily="34" charset="0"/>
        <a:ea typeface="+mn-ea"/>
        <a:cs typeface="Arial" charset="0"/>
      </a:defRPr>
    </a:lvl3pPr>
    <a:lvl4pPr marL="1027103" indent="344485" algn="l" defTabSz="684206" rtl="0" fontAlgn="base">
      <a:spcBef>
        <a:spcPct val="0"/>
      </a:spcBef>
      <a:spcAft>
        <a:spcPct val="0"/>
      </a:spcAft>
      <a:defRPr sz="1100" kern="1200">
        <a:solidFill>
          <a:schemeClr val="tx1"/>
        </a:solidFill>
        <a:latin typeface="Calibri" pitchFamily="34" charset="0"/>
        <a:ea typeface="+mn-ea"/>
        <a:cs typeface="Arial" charset="0"/>
      </a:defRPr>
    </a:lvl4pPr>
    <a:lvl5pPr marL="1369999" indent="458783" algn="l" defTabSz="684206" rtl="0" fontAlgn="base">
      <a:spcBef>
        <a:spcPct val="0"/>
      </a:spcBef>
      <a:spcAft>
        <a:spcPct val="0"/>
      </a:spcAft>
      <a:defRPr sz="1100" kern="1200">
        <a:solidFill>
          <a:schemeClr val="tx1"/>
        </a:solidFill>
        <a:latin typeface="Calibri" pitchFamily="34" charset="0"/>
        <a:ea typeface="+mn-ea"/>
        <a:cs typeface="Arial" charset="0"/>
      </a:defRPr>
    </a:lvl5pPr>
    <a:lvl6pPr marL="2285978" algn="l" defTabSz="914391" rtl="0" eaLnBrk="1" latinLnBrk="0" hangingPunct="1">
      <a:defRPr sz="1100" kern="1200">
        <a:solidFill>
          <a:schemeClr val="tx1"/>
        </a:solidFill>
        <a:latin typeface="Calibri" pitchFamily="34" charset="0"/>
        <a:ea typeface="+mn-ea"/>
        <a:cs typeface="Arial" charset="0"/>
      </a:defRPr>
    </a:lvl6pPr>
    <a:lvl7pPr marL="2743173" algn="l" defTabSz="914391" rtl="0" eaLnBrk="1" latinLnBrk="0" hangingPunct="1">
      <a:defRPr sz="1100" kern="1200">
        <a:solidFill>
          <a:schemeClr val="tx1"/>
        </a:solidFill>
        <a:latin typeface="Calibri" pitchFamily="34" charset="0"/>
        <a:ea typeface="+mn-ea"/>
        <a:cs typeface="Arial" charset="0"/>
      </a:defRPr>
    </a:lvl7pPr>
    <a:lvl8pPr marL="3200368" algn="l" defTabSz="914391" rtl="0" eaLnBrk="1" latinLnBrk="0" hangingPunct="1">
      <a:defRPr sz="1100" kern="1200">
        <a:solidFill>
          <a:schemeClr val="tx1"/>
        </a:solidFill>
        <a:latin typeface="Calibri" pitchFamily="34" charset="0"/>
        <a:ea typeface="+mn-ea"/>
        <a:cs typeface="Arial" charset="0"/>
      </a:defRPr>
    </a:lvl8pPr>
    <a:lvl9pPr marL="3657563" algn="l" defTabSz="914391" rtl="0" eaLnBrk="1" latinLnBrk="0" hangingPunct="1">
      <a:defRPr sz="1100"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1701">
          <p15:clr>
            <a:srgbClr val="A4A3A4"/>
          </p15:clr>
        </p15:guide>
        <p15:guide id="2" pos="2838">
          <p15:clr>
            <a:srgbClr val="A4A3A4"/>
          </p15:clr>
        </p15:guide>
        <p15:guide id="3" pos="2835">
          <p15:clr>
            <a:srgbClr val="A4A3A4"/>
          </p15:clr>
        </p15:guide>
      </p15:sldGuideLst>
    </p:ext>
    <p:ext uri="{2D200454-40CA-4A62-9FC3-DE9A4176ACB9}">
      <p15:notesGuideLst xmlns:p15="http://schemas.microsoft.com/office/powerpoint/2012/main">
        <p15:guide id="1" orient="horz" pos="2140" userDrawn="1">
          <p15:clr>
            <a:srgbClr val="A4A3A4"/>
          </p15:clr>
        </p15:guide>
        <p15:guide id="2" pos="3127"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26B5304-5192-CDEF-3EC2-56B2ACE5D846}" name="Robson Luis Correia" initials="RLC" userId="S::rcorreia@tce.sp.gov.br::618ba195-9af4-4a04-803f-252d0906b9e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81B"/>
    <a:srgbClr val="4F81BD"/>
    <a:srgbClr val="FFFFFF"/>
    <a:srgbClr val="84211E"/>
    <a:srgbClr val="EAEAEA"/>
    <a:srgbClr val="990000"/>
    <a:srgbClr val="7E0000"/>
    <a:srgbClr val="00FF00"/>
    <a:srgbClr val="CBCBCB"/>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09F107-A13C-4D1A-9919-CDC5039B67C8}" v="114" dt="2024-03-31T12:51:31.289"/>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1E4AEA4-8DFA-4A89-87EB-49C32662AFE0}" styleName="Estilo Médio 2 - Ênfas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68199" autoAdjust="0"/>
  </p:normalViewPr>
  <p:slideViewPr>
    <p:cSldViewPr snapToGrid="0">
      <p:cViewPr>
        <p:scale>
          <a:sx n="100" d="100"/>
          <a:sy n="100" d="100"/>
        </p:scale>
        <p:origin x="480" y="-858"/>
      </p:cViewPr>
      <p:guideLst>
        <p:guide orient="horz" pos="1701"/>
        <p:guide pos="2838"/>
        <p:guide pos="2835"/>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140"/>
        <p:guide pos="312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son Luis Correia" userId="618ba195-9af4-4a04-803f-252d0906b9e1" providerId="ADAL" clId="{484AECA4-43DA-45FA-AB0A-8E0FC5D60980}"/>
    <pc:docChg chg="custSel addSld delSld modSld sldOrd">
      <pc:chgData name="Robson Luis Correia" userId="618ba195-9af4-4a04-803f-252d0906b9e1" providerId="ADAL" clId="{484AECA4-43DA-45FA-AB0A-8E0FC5D60980}" dt="2024-02-26T21:04:49.899" v="5066" actId="20577"/>
      <pc:docMkLst>
        <pc:docMk/>
      </pc:docMkLst>
      <pc:sldChg chg="mod modClrScheme chgLayout">
        <pc:chgData name="Robson Luis Correia" userId="618ba195-9af4-4a04-803f-252d0906b9e1" providerId="ADAL" clId="{484AECA4-43DA-45FA-AB0A-8E0FC5D60980}" dt="2024-02-26T17:31:56.309" v="545" actId="700"/>
        <pc:sldMkLst>
          <pc:docMk/>
          <pc:sldMk cId="642721003" sldId="875"/>
        </pc:sldMkLst>
      </pc:sldChg>
      <pc:sldChg chg="del mod chgLayout">
        <pc:chgData name="Robson Luis Correia" userId="618ba195-9af4-4a04-803f-252d0906b9e1" providerId="ADAL" clId="{484AECA4-43DA-45FA-AB0A-8E0FC5D60980}" dt="2024-02-26T17:27:16.457" v="537" actId="47"/>
        <pc:sldMkLst>
          <pc:docMk/>
          <pc:sldMk cId="1733650294" sldId="877"/>
        </pc:sldMkLst>
      </pc:sldChg>
      <pc:sldChg chg="modSp del modAnim">
        <pc:chgData name="Robson Luis Correia" userId="618ba195-9af4-4a04-803f-252d0906b9e1" providerId="ADAL" clId="{484AECA4-43DA-45FA-AB0A-8E0FC5D60980}" dt="2024-02-26T17:29:57.564" v="542" actId="2696"/>
        <pc:sldMkLst>
          <pc:docMk/>
          <pc:sldMk cId="4057623812" sldId="880"/>
        </pc:sldMkLst>
        <pc:spChg chg="mod">
          <ac:chgData name="Robson Luis Correia" userId="618ba195-9af4-4a04-803f-252d0906b9e1" providerId="ADAL" clId="{484AECA4-43DA-45FA-AB0A-8E0FC5D60980}" dt="2024-02-24T15:17:48.016" v="44" actId="20577"/>
          <ac:spMkLst>
            <pc:docMk/>
            <pc:sldMk cId="4057623812" sldId="880"/>
            <ac:spMk id="2" creationId="{18E96125-38EE-7B43-662D-F32B4703FDDA}"/>
          </ac:spMkLst>
        </pc:spChg>
      </pc:sldChg>
      <pc:sldChg chg="mod modClrScheme chgLayout">
        <pc:chgData name="Robson Luis Correia" userId="618ba195-9af4-4a04-803f-252d0906b9e1" providerId="ADAL" clId="{484AECA4-43DA-45FA-AB0A-8E0FC5D60980}" dt="2024-02-26T17:30:56.021" v="544" actId="700"/>
        <pc:sldMkLst>
          <pc:docMk/>
          <pc:sldMk cId="4134966477" sldId="1044"/>
        </pc:sldMkLst>
      </pc:sldChg>
      <pc:sldChg chg="mod modClrScheme chgLayout">
        <pc:chgData name="Robson Luis Correia" userId="618ba195-9af4-4a04-803f-252d0906b9e1" providerId="ADAL" clId="{484AECA4-43DA-45FA-AB0A-8E0FC5D60980}" dt="2024-02-26T17:32:13.188" v="546" actId="700"/>
        <pc:sldMkLst>
          <pc:docMk/>
          <pc:sldMk cId="1217786944" sldId="1045"/>
        </pc:sldMkLst>
      </pc:sldChg>
      <pc:sldChg chg="mod modClrScheme chgLayout">
        <pc:chgData name="Robson Luis Correia" userId="618ba195-9af4-4a04-803f-252d0906b9e1" providerId="ADAL" clId="{484AECA4-43DA-45FA-AB0A-8E0FC5D60980}" dt="2024-02-26T17:30:56.021" v="544" actId="700"/>
        <pc:sldMkLst>
          <pc:docMk/>
          <pc:sldMk cId="2082614746" sldId="1048"/>
        </pc:sldMkLst>
      </pc:sldChg>
      <pc:sldChg chg="mod modClrScheme chgLayout">
        <pc:chgData name="Robson Luis Correia" userId="618ba195-9af4-4a04-803f-252d0906b9e1" providerId="ADAL" clId="{484AECA4-43DA-45FA-AB0A-8E0FC5D60980}" dt="2024-02-26T17:32:13.188" v="546" actId="700"/>
        <pc:sldMkLst>
          <pc:docMk/>
          <pc:sldMk cId="2826509186" sldId="1058"/>
        </pc:sldMkLst>
      </pc:sldChg>
      <pc:sldChg chg="mod modClrScheme chgLayout">
        <pc:chgData name="Robson Luis Correia" userId="618ba195-9af4-4a04-803f-252d0906b9e1" providerId="ADAL" clId="{484AECA4-43DA-45FA-AB0A-8E0FC5D60980}" dt="2024-02-26T17:32:13.188" v="546" actId="700"/>
        <pc:sldMkLst>
          <pc:docMk/>
          <pc:sldMk cId="3764301444" sldId="1059"/>
        </pc:sldMkLst>
      </pc:sldChg>
      <pc:sldChg chg="mod modClrScheme chgLayout">
        <pc:chgData name="Robson Luis Correia" userId="618ba195-9af4-4a04-803f-252d0906b9e1" providerId="ADAL" clId="{484AECA4-43DA-45FA-AB0A-8E0FC5D60980}" dt="2024-02-26T17:32:13.188" v="546" actId="700"/>
        <pc:sldMkLst>
          <pc:docMk/>
          <pc:sldMk cId="59447003" sldId="1060"/>
        </pc:sldMkLst>
      </pc:sldChg>
      <pc:sldChg chg="mod modClrScheme chgLayout">
        <pc:chgData name="Robson Luis Correia" userId="618ba195-9af4-4a04-803f-252d0906b9e1" providerId="ADAL" clId="{484AECA4-43DA-45FA-AB0A-8E0FC5D60980}" dt="2024-02-26T17:30:56.021" v="544" actId="700"/>
        <pc:sldMkLst>
          <pc:docMk/>
          <pc:sldMk cId="1853479271" sldId="1061"/>
        </pc:sldMkLst>
      </pc:sldChg>
      <pc:sldChg chg="mod modClrScheme chgLayout">
        <pc:chgData name="Robson Luis Correia" userId="618ba195-9af4-4a04-803f-252d0906b9e1" providerId="ADAL" clId="{484AECA4-43DA-45FA-AB0A-8E0FC5D60980}" dt="2024-02-26T17:32:13.188" v="546" actId="700"/>
        <pc:sldMkLst>
          <pc:docMk/>
          <pc:sldMk cId="358795492" sldId="1062"/>
        </pc:sldMkLst>
      </pc:sldChg>
      <pc:sldChg chg="modSp mod modClrScheme modAnim chgLayout modNotesTx">
        <pc:chgData name="Robson Luis Correia" userId="618ba195-9af4-4a04-803f-252d0906b9e1" providerId="ADAL" clId="{484AECA4-43DA-45FA-AB0A-8E0FC5D60980}" dt="2024-02-26T19:20:31.404" v="2505" actId="20577"/>
        <pc:sldMkLst>
          <pc:docMk/>
          <pc:sldMk cId="3932102015" sldId="1063"/>
        </pc:sldMkLst>
        <pc:spChg chg="mod">
          <ac:chgData name="Robson Luis Correia" userId="618ba195-9af4-4a04-803f-252d0906b9e1" providerId="ADAL" clId="{484AECA4-43DA-45FA-AB0A-8E0FC5D60980}" dt="2024-02-26T19:13:20.861" v="2269" actId="113"/>
          <ac:spMkLst>
            <pc:docMk/>
            <pc:sldMk cId="3932102015" sldId="1063"/>
            <ac:spMk id="2" creationId="{263B5F36-4E63-7053-B2C5-67E7DF7FD05A}"/>
          </ac:spMkLst>
        </pc:spChg>
        <pc:spChg chg="mod">
          <ac:chgData name="Robson Luis Correia" userId="618ba195-9af4-4a04-803f-252d0906b9e1" providerId="ADAL" clId="{484AECA4-43DA-45FA-AB0A-8E0FC5D60980}" dt="2024-02-26T19:03:42.166" v="1815" actId="6549"/>
          <ac:spMkLst>
            <pc:docMk/>
            <pc:sldMk cId="3932102015" sldId="1063"/>
            <ac:spMk id="4" creationId="{B45B196F-FB60-2291-479C-608FFEA67E51}"/>
          </ac:spMkLst>
        </pc:spChg>
      </pc:sldChg>
      <pc:sldChg chg="modSp mod modClrScheme chgLayout modNotesTx">
        <pc:chgData name="Robson Luis Correia" userId="618ba195-9af4-4a04-803f-252d0906b9e1" providerId="ADAL" clId="{484AECA4-43DA-45FA-AB0A-8E0FC5D60980}" dt="2024-02-26T19:15:11.446" v="2317" actId="20577"/>
        <pc:sldMkLst>
          <pc:docMk/>
          <pc:sldMk cId="2677601217" sldId="1064"/>
        </pc:sldMkLst>
        <pc:spChg chg="mod">
          <ac:chgData name="Robson Luis Correia" userId="618ba195-9af4-4a04-803f-252d0906b9e1" providerId="ADAL" clId="{484AECA4-43DA-45FA-AB0A-8E0FC5D60980}" dt="2024-02-26T18:40:27.851" v="1433" actId="1076"/>
          <ac:spMkLst>
            <pc:docMk/>
            <pc:sldMk cId="2677601217" sldId="1064"/>
            <ac:spMk id="2" creationId="{4CD4B6C6-8817-A4FC-0EBD-B5117E357EFD}"/>
          </ac:spMkLst>
        </pc:spChg>
      </pc:sldChg>
      <pc:sldChg chg="modSp del mod modClrScheme chgLayout modNotesTx">
        <pc:chgData name="Robson Luis Correia" userId="618ba195-9af4-4a04-803f-252d0906b9e1" providerId="ADAL" clId="{484AECA4-43DA-45FA-AB0A-8E0FC5D60980}" dt="2024-02-26T18:24:33.750" v="1336" actId="2696"/>
        <pc:sldMkLst>
          <pc:docMk/>
          <pc:sldMk cId="267614996" sldId="1065"/>
        </pc:sldMkLst>
        <pc:spChg chg="mod">
          <ac:chgData name="Robson Luis Correia" userId="618ba195-9af4-4a04-803f-252d0906b9e1" providerId="ADAL" clId="{484AECA4-43DA-45FA-AB0A-8E0FC5D60980}" dt="2024-02-26T13:07:28.415" v="45" actId="207"/>
          <ac:spMkLst>
            <pc:docMk/>
            <pc:sldMk cId="267614996" sldId="1065"/>
            <ac:spMk id="2" creationId="{85377F21-2BA4-C5D7-3C43-A9E6AF1C931D}"/>
          </ac:spMkLst>
        </pc:spChg>
      </pc:sldChg>
      <pc:sldChg chg="mod modClrScheme chgLayout">
        <pc:chgData name="Robson Luis Correia" userId="618ba195-9af4-4a04-803f-252d0906b9e1" providerId="ADAL" clId="{484AECA4-43DA-45FA-AB0A-8E0FC5D60980}" dt="2024-02-26T17:30:56.021" v="544" actId="700"/>
        <pc:sldMkLst>
          <pc:docMk/>
          <pc:sldMk cId="2887231133" sldId="1066"/>
        </pc:sldMkLst>
      </pc:sldChg>
      <pc:sldChg chg="mod modClrScheme chgLayout">
        <pc:chgData name="Robson Luis Correia" userId="618ba195-9af4-4a04-803f-252d0906b9e1" providerId="ADAL" clId="{484AECA4-43DA-45FA-AB0A-8E0FC5D60980}" dt="2024-02-26T17:30:56.021" v="544" actId="700"/>
        <pc:sldMkLst>
          <pc:docMk/>
          <pc:sldMk cId="1303665895" sldId="1067"/>
        </pc:sldMkLst>
      </pc:sldChg>
      <pc:sldChg chg="mod modClrScheme chgLayout">
        <pc:chgData name="Robson Luis Correia" userId="618ba195-9af4-4a04-803f-252d0906b9e1" providerId="ADAL" clId="{484AECA4-43DA-45FA-AB0A-8E0FC5D60980}" dt="2024-02-26T17:30:56.021" v="544" actId="700"/>
        <pc:sldMkLst>
          <pc:docMk/>
          <pc:sldMk cId="3516767111" sldId="1068"/>
        </pc:sldMkLst>
      </pc:sldChg>
      <pc:sldChg chg="mod modClrScheme chgLayout modNotesTx">
        <pc:chgData name="Robson Luis Correia" userId="618ba195-9af4-4a04-803f-252d0906b9e1" providerId="ADAL" clId="{484AECA4-43DA-45FA-AB0A-8E0FC5D60980}" dt="2024-02-26T19:20:58.504" v="2506" actId="20577"/>
        <pc:sldMkLst>
          <pc:docMk/>
          <pc:sldMk cId="2645717822" sldId="1069"/>
        </pc:sldMkLst>
      </pc:sldChg>
      <pc:sldChg chg="modSp mod modClrScheme chgLayout">
        <pc:chgData name="Robson Luis Correia" userId="618ba195-9af4-4a04-803f-252d0906b9e1" providerId="ADAL" clId="{484AECA4-43DA-45FA-AB0A-8E0FC5D60980}" dt="2024-02-26T19:18:43.440" v="2380" actId="6549"/>
        <pc:sldMkLst>
          <pc:docMk/>
          <pc:sldMk cId="816832825" sldId="1070"/>
        </pc:sldMkLst>
        <pc:spChg chg="mod">
          <ac:chgData name="Robson Luis Correia" userId="618ba195-9af4-4a04-803f-252d0906b9e1" providerId="ADAL" clId="{484AECA4-43DA-45FA-AB0A-8E0FC5D60980}" dt="2024-02-26T19:18:20.125" v="2363" actId="1076"/>
          <ac:spMkLst>
            <pc:docMk/>
            <pc:sldMk cId="816832825" sldId="1070"/>
            <ac:spMk id="2" creationId="{B4F2D432-4F68-44FD-AA0D-36AD42EC9C6C}"/>
          </ac:spMkLst>
        </pc:spChg>
        <pc:spChg chg="mod">
          <ac:chgData name="Robson Luis Correia" userId="618ba195-9af4-4a04-803f-252d0906b9e1" providerId="ADAL" clId="{484AECA4-43DA-45FA-AB0A-8E0FC5D60980}" dt="2024-02-26T19:18:43.440" v="2380" actId="6549"/>
          <ac:spMkLst>
            <pc:docMk/>
            <pc:sldMk cId="816832825" sldId="1070"/>
            <ac:spMk id="4" creationId="{550FAA84-B4CC-AC88-1578-1D37A3E436A9}"/>
          </ac:spMkLst>
        </pc:spChg>
      </pc:sldChg>
      <pc:sldChg chg="modSp add mod modClrScheme chgLayout">
        <pc:chgData name="Robson Luis Correia" userId="618ba195-9af4-4a04-803f-252d0906b9e1" providerId="ADAL" clId="{484AECA4-43DA-45FA-AB0A-8E0FC5D60980}" dt="2024-02-26T19:19:30.406" v="2386" actId="6549"/>
        <pc:sldMkLst>
          <pc:docMk/>
          <pc:sldMk cId="1031442277" sldId="1071"/>
        </pc:sldMkLst>
        <pc:spChg chg="mod">
          <ac:chgData name="Robson Luis Correia" userId="618ba195-9af4-4a04-803f-252d0906b9e1" providerId="ADAL" clId="{484AECA4-43DA-45FA-AB0A-8E0FC5D60980}" dt="2024-02-26T19:19:30.406" v="2386" actId="6549"/>
          <ac:spMkLst>
            <pc:docMk/>
            <pc:sldMk cId="1031442277" sldId="1071"/>
            <ac:spMk id="4" creationId="{E35CDC1E-A00A-4E63-447C-861EA39CF542}"/>
          </ac:spMkLst>
        </pc:spChg>
      </pc:sldChg>
      <pc:sldChg chg="modNotesTx">
        <pc:chgData name="Robson Luis Correia" userId="618ba195-9af4-4a04-803f-252d0906b9e1" providerId="ADAL" clId="{484AECA4-43DA-45FA-AB0A-8E0FC5D60980}" dt="2024-02-26T18:49:44.845" v="1470" actId="20577"/>
        <pc:sldMkLst>
          <pc:docMk/>
          <pc:sldMk cId="1374855990" sldId="1072"/>
        </pc:sldMkLst>
      </pc:sldChg>
      <pc:sldChg chg="new del">
        <pc:chgData name="Robson Luis Correia" userId="618ba195-9af4-4a04-803f-252d0906b9e1" providerId="ADAL" clId="{484AECA4-43DA-45FA-AB0A-8E0FC5D60980}" dt="2024-02-26T17:30:17.599" v="543" actId="47"/>
        <pc:sldMkLst>
          <pc:docMk/>
          <pc:sldMk cId="2276053860" sldId="1073"/>
        </pc:sldMkLst>
      </pc:sldChg>
      <pc:sldChg chg="addSp modSp add mod modAnim">
        <pc:chgData name="Robson Luis Correia" userId="618ba195-9af4-4a04-803f-252d0906b9e1" providerId="ADAL" clId="{484AECA4-43DA-45FA-AB0A-8E0FC5D60980}" dt="2024-02-26T18:25:41.158" v="1352" actId="20577"/>
        <pc:sldMkLst>
          <pc:docMk/>
          <pc:sldMk cId="508426677" sldId="1074"/>
        </pc:sldMkLst>
        <pc:spChg chg="add mod">
          <ac:chgData name="Robson Luis Correia" userId="618ba195-9af4-4a04-803f-252d0906b9e1" providerId="ADAL" clId="{484AECA4-43DA-45FA-AB0A-8E0FC5D60980}" dt="2024-02-26T18:25:41.158" v="1352" actId="20577"/>
          <ac:spMkLst>
            <pc:docMk/>
            <pc:sldMk cId="508426677" sldId="1074"/>
            <ac:spMk id="2" creationId="{5DBE0D98-A7C6-611E-2FA9-2FF1D00F1D32}"/>
          </ac:spMkLst>
        </pc:spChg>
        <pc:spChg chg="add mod">
          <ac:chgData name="Robson Luis Correia" userId="618ba195-9af4-4a04-803f-252d0906b9e1" providerId="ADAL" clId="{484AECA4-43DA-45FA-AB0A-8E0FC5D60980}" dt="2024-02-26T17:29:46.498" v="541"/>
          <ac:spMkLst>
            <pc:docMk/>
            <pc:sldMk cId="508426677" sldId="1074"/>
            <ac:spMk id="3" creationId="{54E3D805-272D-619A-700A-C3AFDF841D13}"/>
          </ac:spMkLst>
        </pc:spChg>
      </pc:sldChg>
      <pc:sldChg chg="add ord">
        <pc:chgData name="Robson Luis Correia" userId="618ba195-9af4-4a04-803f-252d0906b9e1" providerId="ADAL" clId="{484AECA4-43DA-45FA-AB0A-8E0FC5D60980}" dt="2024-02-26T17:34:51.703" v="549"/>
        <pc:sldMkLst>
          <pc:docMk/>
          <pc:sldMk cId="772975279" sldId="1075"/>
        </pc:sldMkLst>
      </pc:sldChg>
      <pc:sldChg chg="modSp add mod modAnim">
        <pc:chgData name="Robson Luis Correia" userId="618ba195-9af4-4a04-803f-252d0906b9e1" providerId="ADAL" clId="{484AECA4-43DA-45FA-AB0A-8E0FC5D60980}" dt="2024-02-26T18:21:48.770" v="1317" actId="1076"/>
        <pc:sldMkLst>
          <pc:docMk/>
          <pc:sldMk cId="3703382717" sldId="1076"/>
        </pc:sldMkLst>
        <pc:spChg chg="mod">
          <ac:chgData name="Robson Luis Correia" userId="618ba195-9af4-4a04-803f-252d0906b9e1" providerId="ADAL" clId="{484AECA4-43DA-45FA-AB0A-8E0FC5D60980}" dt="2024-02-26T18:21:48.770" v="1317" actId="1076"/>
          <ac:spMkLst>
            <pc:docMk/>
            <pc:sldMk cId="3703382717" sldId="1076"/>
            <ac:spMk id="2" creationId="{336DF17C-701C-87F4-989A-C3EC5686A775}"/>
          </ac:spMkLst>
        </pc:spChg>
        <pc:spChg chg="mod">
          <ac:chgData name="Robson Luis Correia" userId="618ba195-9af4-4a04-803f-252d0906b9e1" providerId="ADAL" clId="{484AECA4-43DA-45FA-AB0A-8E0FC5D60980}" dt="2024-02-26T18:13:16.904" v="1315" actId="1076"/>
          <ac:spMkLst>
            <pc:docMk/>
            <pc:sldMk cId="3703382717" sldId="1076"/>
            <ac:spMk id="3" creationId="{2E26B11C-907B-820A-7C3C-554A829E9973}"/>
          </ac:spMkLst>
        </pc:spChg>
      </pc:sldChg>
      <pc:sldChg chg="modSp add mod modAnim">
        <pc:chgData name="Robson Luis Correia" userId="618ba195-9af4-4a04-803f-252d0906b9e1" providerId="ADAL" clId="{484AECA4-43DA-45FA-AB0A-8E0FC5D60980}" dt="2024-02-26T18:33:53.888" v="1358" actId="113"/>
        <pc:sldMkLst>
          <pc:docMk/>
          <pc:sldMk cId="1301188908" sldId="1077"/>
        </pc:sldMkLst>
        <pc:spChg chg="mod">
          <ac:chgData name="Robson Luis Correia" userId="618ba195-9af4-4a04-803f-252d0906b9e1" providerId="ADAL" clId="{484AECA4-43DA-45FA-AB0A-8E0FC5D60980}" dt="2024-02-26T18:33:53.888" v="1358" actId="113"/>
          <ac:spMkLst>
            <pc:docMk/>
            <pc:sldMk cId="1301188908" sldId="1077"/>
            <ac:spMk id="2" creationId="{B25CFFEA-8AB9-113A-2F93-40291DDA3146}"/>
          </ac:spMkLst>
        </pc:spChg>
        <pc:spChg chg="mod">
          <ac:chgData name="Robson Luis Correia" userId="618ba195-9af4-4a04-803f-252d0906b9e1" providerId="ADAL" clId="{484AECA4-43DA-45FA-AB0A-8E0FC5D60980}" dt="2024-02-26T18:24:15.849" v="1334" actId="1076"/>
          <ac:spMkLst>
            <pc:docMk/>
            <pc:sldMk cId="1301188908" sldId="1077"/>
            <ac:spMk id="3" creationId="{CA32ACC0-266F-6530-BAF1-5EFFDF1BC267}"/>
          </ac:spMkLst>
        </pc:spChg>
      </pc:sldChg>
      <pc:sldChg chg="modSp add mod modAnim modNotesTx">
        <pc:chgData name="Robson Luis Correia" userId="618ba195-9af4-4a04-803f-252d0906b9e1" providerId="ADAL" clId="{484AECA4-43DA-45FA-AB0A-8E0FC5D60980}" dt="2024-02-26T21:04:49.899" v="5066" actId="20577"/>
        <pc:sldMkLst>
          <pc:docMk/>
          <pc:sldMk cId="3822702810" sldId="1078"/>
        </pc:sldMkLst>
        <pc:spChg chg="mod">
          <ac:chgData name="Robson Luis Correia" userId="618ba195-9af4-4a04-803f-252d0906b9e1" providerId="ADAL" clId="{484AECA4-43DA-45FA-AB0A-8E0FC5D60980}" dt="2024-02-26T21:04:49.899" v="5066" actId="20577"/>
          <ac:spMkLst>
            <pc:docMk/>
            <pc:sldMk cId="3822702810" sldId="1078"/>
            <ac:spMk id="2" creationId="{32AFF94E-CA32-8857-9C56-B11A2E7602EB}"/>
          </ac:spMkLst>
        </pc:spChg>
        <pc:spChg chg="mod">
          <ac:chgData name="Robson Luis Correia" userId="618ba195-9af4-4a04-803f-252d0906b9e1" providerId="ADAL" clId="{484AECA4-43DA-45FA-AB0A-8E0FC5D60980}" dt="2024-02-26T19:04:01.687" v="1819" actId="6549"/>
          <ac:spMkLst>
            <pc:docMk/>
            <pc:sldMk cId="3822702810" sldId="1078"/>
            <ac:spMk id="4" creationId="{60A38333-A6D6-1C77-535E-C9B2BD2BFA9F}"/>
          </ac:spMkLst>
        </pc:spChg>
      </pc:sldChg>
      <pc:sldChg chg="addSp delSp modSp add mod delAnim modAnim modNotesTx">
        <pc:chgData name="Robson Luis Correia" userId="618ba195-9af4-4a04-803f-252d0906b9e1" providerId="ADAL" clId="{484AECA4-43DA-45FA-AB0A-8E0FC5D60980}" dt="2024-02-26T21:04:05.585" v="5047" actId="255"/>
        <pc:sldMkLst>
          <pc:docMk/>
          <pc:sldMk cId="420127331" sldId="1079"/>
        </pc:sldMkLst>
        <pc:spChg chg="del">
          <ac:chgData name="Robson Luis Correia" userId="618ba195-9af4-4a04-803f-252d0906b9e1" providerId="ADAL" clId="{484AECA4-43DA-45FA-AB0A-8E0FC5D60980}" dt="2024-02-26T19:44:46.405" v="4298" actId="478"/>
          <ac:spMkLst>
            <pc:docMk/>
            <pc:sldMk cId="420127331" sldId="1079"/>
            <ac:spMk id="2" creationId="{1A3B6696-6BF4-7FDB-1FD1-F0C154DF0892}"/>
          </ac:spMkLst>
        </pc:spChg>
        <pc:spChg chg="add mod">
          <ac:chgData name="Robson Luis Correia" userId="618ba195-9af4-4a04-803f-252d0906b9e1" providerId="ADAL" clId="{484AECA4-43DA-45FA-AB0A-8E0FC5D60980}" dt="2024-02-26T21:04:05.585" v="5047" actId="255"/>
          <ac:spMkLst>
            <pc:docMk/>
            <pc:sldMk cId="420127331" sldId="1079"/>
            <ac:spMk id="3" creationId="{82D163DB-C220-715F-6E43-9FAADC2CF519}"/>
          </ac:spMkLst>
        </pc:spChg>
        <pc:spChg chg="mod">
          <ac:chgData name="Robson Luis Correia" userId="618ba195-9af4-4a04-803f-252d0906b9e1" providerId="ADAL" clId="{484AECA4-43DA-45FA-AB0A-8E0FC5D60980}" dt="2024-02-26T19:50:36.598" v="4491" actId="1076"/>
          <ac:spMkLst>
            <pc:docMk/>
            <pc:sldMk cId="420127331" sldId="1079"/>
            <ac:spMk id="4" creationId="{AED96752-8D8D-048D-4212-5A479F51096A}"/>
          </ac:spMkLst>
        </pc:spChg>
      </pc:sldChg>
    </pc:docChg>
  </pc:docChgLst>
  <pc:docChgLst>
    <pc:chgData name="Robson Luis Correia" userId="618ba195-9af4-4a04-803f-252d0906b9e1" providerId="ADAL" clId="{3F823910-BBF6-4B19-9E96-8505244FDCA5}"/>
    <pc:docChg chg="custSel addSld delSld modSld sldOrd">
      <pc:chgData name="Robson Luis Correia" userId="618ba195-9af4-4a04-803f-252d0906b9e1" providerId="ADAL" clId="{3F823910-BBF6-4B19-9E96-8505244FDCA5}" dt="2023-09-10T14:23:46.414" v="3360"/>
      <pc:docMkLst>
        <pc:docMk/>
      </pc:docMkLst>
      <pc:sldChg chg="modSp mod">
        <pc:chgData name="Robson Luis Correia" userId="618ba195-9af4-4a04-803f-252d0906b9e1" providerId="ADAL" clId="{3F823910-BBF6-4B19-9E96-8505244FDCA5}" dt="2023-09-10T11:57:09.927" v="53" actId="20577"/>
        <pc:sldMkLst>
          <pc:docMk/>
          <pc:sldMk cId="1733650294" sldId="877"/>
        </pc:sldMkLst>
        <pc:spChg chg="mod">
          <ac:chgData name="Robson Luis Correia" userId="618ba195-9af4-4a04-803f-252d0906b9e1" providerId="ADAL" clId="{3F823910-BBF6-4B19-9E96-8505244FDCA5}" dt="2023-09-10T11:57:09.927" v="53" actId="20577"/>
          <ac:spMkLst>
            <pc:docMk/>
            <pc:sldMk cId="1733650294" sldId="877"/>
            <ac:spMk id="4" creationId="{CDD69E06-BF31-9EC4-B459-80DF11F65C69}"/>
          </ac:spMkLst>
        </pc:spChg>
      </pc:sldChg>
      <pc:sldChg chg="modSp">
        <pc:chgData name="Robson Luis Correia" userId="618ba195-9af4-4a04-803f-252d0906b9e1" providerId="ADAL" clId="{3F823910-BBF6-4B19-9E96-8505244FDCA5}" dt="2023-09-10T12:15:26.221" v="870" actId="115"/>
        <pc:sldMkLst>
          <pc:docMk/>
          <pc:sldMk cId="655521039" sldId="879"/>
        </pc:sldMkLst>
        <pc:spChg chg="mod">
          <ac:chgData name="Robson Luis Correia" userId="618ba195-9af4-4a04-803f-252d0906b9e1" providerId="ADAL" clId="{3F823910-BBF6-4B19-9E96-8505244FDCA5}" dt="2023-09-10T12:14:13.517" v="835" actId="115"/>
          <ac:spMkLst>
            <pc:docMk/>
            <pc:sldMk cId="655521039" sldId="879"/>
            <ac:spMk id="3" creationId="{8DF1D120-C266-6B67-90B4-37C5CA425721}"/>
          </ac:spMkLst>
        </pc:spChg>
        <pc:spChg chg="mod">
          <ac:chgData name="Robson Luis Correia" userId="618ba195-9af4-4a04-803f-252d0906b9e1" providerId="ADAL" clId="{3F823910-BBF6-4B19-9E96-8505244FDCA5}" dt="2023-09-10T12:15:26.221" v="870" actId="115"/>
          <ac:spMkLst>
            <pc:docMk/>
            <pc:sldMk cId="655521039" sldId="879"/>
            <ac:spMk id="12" creationId="{75D9F3B3-4A69-01CC-6E88-266842AB864D}"/>
          </ac:spMkLst>
        </pc:spChg>
        <pc:spChg chg="mod">
          <ac:chgData name="Robson Luis Correia" userId="618ba195-9af4-4a04-803f-252d0906b9e1" providerId="ADAL" clId="{3F823910-BBF6-4B19-9E96-8505244FDCA5}" dt="2023-09-10T12:14:07.599" v="834" actId="115"/>
          <ac:spMkLst>
            <pc:docMk/>
            <pc:sldMk cId="655521039" sldId="879"/>
            <ac:spMk id="13" creationId="{7BAC72E8-D772-2F10-7CD5-E81EAE496302}"/>
          </ac:spMkLst>
        </pc:spChg>
      </pc:sldChg>
      <pc:sldChg chg="modSp mod modAnim">
        <pc:chgData name="Robson Luis Correia" userId="618ba195-9af4-4a04-803f-252d0906b9e1" providerId="ADAL" clId="{3F823910-BBF6-4B19-9E96-8505244FDCA5}" dt="2023-09-10T12:24:44.303" v="941" actId="255"/>
        <pc:sldMkLst>
          <pc:docMk/>
          <pc:sldMk cId="4057623812" sldId="880"/>
        </pc:sldMkLst>
        <pc:spChg chg="mod">
          <ac:chgData name="Robson Luis Correia" userId="618ba195-9af4-4a04-803f-252d0906b9e1" providerId="ADAL" clId="{3F823910-BBF6-4B19-9E96-8505244FDCA5}" dt="2023-09-10T12:24:44.303" v="941" actId="255"/>
          <ac:spMkLst>
            <pc:docMk/>
            <pc:sldMk cId="4057623812" sldId="880"/>
            <ac:spMk id="2" creationId="{18E96125-38EE-7B43-662D-F32B4703FDDA}"/>
          </ac:spMkLst>
        </pc:spChg>
        <pc:spChg chg="mod">
          <ac:chgData name="Robson Luis Correia" userId="618ba195-9af4-4a04-803f-252d0906b9e1" providerId="ADAL" clId="{3F823910-BBF6-4B19-9E96-8505244FDCA5}" dt="2023-09-10T11:57:59.632" v="71" actId="20577"/>
          <ac:spMkLst>
            <pc:docMk/>
            <pc:sldMk cId="4057623812" sldId="880"/>
            <ac:spMk id="3" creationId="{416EA992-C00D-5890-B78F-58B4D332B9EE}"/>
          </ac:spMkLst>
        </pc:spChg>
      </pc:sldChg>
      <pc:sldChg chg="modSp">
        <pc:chgData name="Robson Luis Correia" userId="618ba195-9af4-4a04-803f-252d0906b9e1" providerId="ADAL" clId="{3F823910-BBF6-4B19-9E96-8505244FDCA5}" dt="2023-09-10T14:19:40.551" v="3357" actId="6549"/>
        <pc:sldMkLst>
          <pc:docMk/>
          <pc:sldMk cId="1166861230" sldId="886"/>
        </pc:sldMkLst>
        <pc:spChg chg="mod">
          <ac:chgData name="Robson Luis Correia" userId="618ba195-9af4-4a04-803f-252d0906b9e1" providerId="ADAL" clId="{3F823910-BBF6-4B19-9E96-8505244FDCA5}" dt="2023-09-10T12:26:22.902" v="957" actId="20577"/>
          <ac:spMkLst>
            <pc:docMk/>
            <pc:sldMk cId="1166861230" sldId="886"/>
            <ac:spMk id="3" creationId="{8DF1D120-C266-6B67-90B4-37C5CA425721}"/>
          </ac:spMkLst>
        </pc:spChg>
        <pc:spChg chg="mod">
          <ac:chgData name="Robson Luis Correia" userId="618ba195-9af4-4a04-803f-252d0906b9e1" providerId="ADAL" clId="{3F823910-BBF6-4B19-9E96-8505244FDCA5}" dt="2023-09-10T14:19:40.551" v="3357" actId="6549"/>
          <ac:spMkLst>
            <pc:docMk/>
            <pc:sldMk cId="1166861230" sldId="886"/>
            <ac:spMk id="12" creationId="{75D9F3B3-4A69-01CC-6E88-266842AB864D}"/>
          </ac:spMkLst>
        </pc:spChg>
        <pc:spChg chg="mod">
          <ac:chgData name="Robson Luis Correia" userId="618ba195-9af4-4a04-803f-252d0906b9e1" providerId="ADAL" clId="{3F823910-BBF6-4B19-9E96-8505244FDCA5}" dt="2023-09-10T12:17:34.152" v="873" actId="207"/>
          <ac:spMkLst>
            <pc:docMk/>
            <pc:sldMk cId="1166861230" sldId="886"/>
            <ac:spMk id="13" creationId="{7BAC72E8-D772-2F10-7CD5-E81EAE496302}"/>
          </ac:spMkLst>
        </pc:spChg>
      </pc:sldChg>
      <pc:sldChg chg="modSp mod">
        <pc:chgData name="Robson Luis Correia" userId="618ba195-9af4-4a04-803f-252d0906b9e1" providerId="ADAL" clId="{3F823910-BBF6-4B19-9E96-8505244FDCA5}" dt="2023-09-10T13:12:45.161" v="1951" actId="6549"/>
        <pc:sldMkLst>
          <pc:docMk/>
          <pc:sldMk cId="62490657" sldId="887"/>
        </pc:sldMkLst>
        <pc:spChg chg="mod">
          <ac:chgData name="Robson Luis Correia" userId="618ba195-9af4-4a04-803f-252d0906b9e1" providerId="ADAL" clId="{3F823910-BBF6-4B19-9E96-8505244FDCA5}" dt="2023-09-10T12:19:14.494" v="917" actId="207"/>
          <ac:spMkLst>
            <pc:docMk/>
            <pc:sldMk cId="62490657" sldId="887"/>
            <ac:spMk id="13" creationId="{7BAC72E8-D772-2F10-7CD5-E81EAE496302}"/>
          </ac:spMkLst>
        </pc:spChg>
        <pc:spChg chg="mod">
          <ac:chgData name="Robson Luis Correia" userId="618ba195-9af4-4a04-803f-252d0906b9e1" providerId="ADAL" clId="{3F823910-BBF6-4B19-9E96-8505244FDCA5}" dt="2023-09-10T13:12:45.161" v="1951" actId="6549"/>
          <ac:spMkLst>
            <pc:docMk/>
            <pc:sldMk cId="62490657" sldId="887"/>
            <ac:spMk id="20" creationId="{98B293E9-18E6-EF24-9D2F-6A3578CFACD4}"/>
          </ac:spMkLst>
        </pc:spChg>
        <pc:cxnChg chg="mod">
          <ac:chgData name="Robson Luis Correia" userId="618ba195-9af4-4a04-803f-252d0906b9e1" providerId="ADAL" clId="{3F823910-BBF6-4B19-9E96-8505244FDCA5}" dt="2023-09-10T13:12:43.398" v="1943" actId="6549"/>
          <ac:cxnSpMkLst>
            <pc:docMk/>
            <pc:sldMk cId="62490657" sldId="887"/>
            <ac:cxnSpMk id="24" creationId="{43E0009F-BAF1-6A2D-A5FA-46A34556E4F0}"/>
          </ac:cxnSpMkLst>
        </pc:cxnChg>
      </pc:sldChg>
      <pc:sldChg chg="addSp delSp modSp mod ord delAnim modAnim">
        <pc:chgData name="Robson Luis Correia" userId="618ba195-9af4-4a04-803f-252d0906b9e1" providerId="ADAL" clId="{3F823910-BBF6-4B19-9E96-8505244FDCA5}" dt="2023-09-10T13:21:13.660" v="2100"/>
        <pc:sldMkLst>
          <pc:docMk/>
          <pc:sldMk cId="2313686075" sldId="903"/>
        </pc:sldMkLst>
        <pc:spChg chg="mod">
          <ac:chgData name="Robson Luis Correia" userId="618ba195-9af4-4a04-803f-252d0906b9e1" providerId="ADAL" clId="{3F823910-BBF6-4B19-9E96-8505244FDCA5}" dt="2023-09-10T13:01:41.951" v="1568" actId="1076"/>
          <ac:spMkLst>
            <pc:docMk/>
            <pc:sldMk cId="2313686075" sldId="903"/>
            <ac:spMk id="2" creationId="{C4CBB51F-F95F-9FF4-3082-85C786873423}"/>
          </ac:spMkLst>
        </pc:spChg>
        <pc:spChg chg="mod">
          <ac:chgData name="Robson Luis Correia" userId="618ba195-9af4-4a04-803f-252d0906b9e1" providerId="ADAL" clId="{3F823910-BBF6-4B19-9E96-8505244FDCA5}" dt="2023-09-10T12:53:36.983" v="1543" actId="6549"/>
          <ac:spMkLst>
            <pc:docMk/>
            <pc:sldMk cId="2313686075" sldId="903"/>
            <ac:spMk id="3" creationId="{3F93235A-013F-6BD3-9F35-AEB75EE58EC4}"/>
          </ac:spMkLst>
        </pc:spChg>
        <pc:spChg chg="del">
          <ac:chgData name="Robson Luis Correia" userId="618ba195-9af4-4a04-803f-252d0906b9e1" providerId="ADAL" clId="{3F823910-BBF6-4B19-9E96-8505244FDCA5}" dt="2023-09-10T12:43:42.517" v="1203" actId="478"/>
          <ac:spMkLst>
            <pc:docMk/>
            <pc:sldMk cId="2313686075" sldId="903"/>
            <ac:spMk id="4" creationId="{C5379F91-701B-4B34-90B5-56103D7AFECD}"/>
          </ac:spMkLst>
        </pc:spChg>
        <pc:spChg chg="add mod">
          <ac:chgData name="Robson Luis Correia" userId="618ba195-9af4-4a04-803f-252d0906b9e1" providerId="ADAL" clId="{3F823910-BBF6-4B19-9E96-8505244FDCA5}" dt="2023-09-10T12:52:22.918" v="1502" actId="1076"/>
          <ac:spMkLst>
            <pc:docMk/>
            <pc:sldMk cId="2313686075" sldId="903"/>
            <ac:spMk id="6" creationId="{6784E725-71DD-802C-D2CF-0B7D19F59E45}"/>
          </ac:spMkLst>
        </pc:spChg>
      </pc:sldChg>
      <pc:sldChg chg="delSp modSp del mod ord">
        <pc:chgData name="Robson Luis Correia" userId="618ba195-9af4-4a04-803f-252d0906b9e1" providerId="ADAL" clId="{3F823910-BBF6-4B19-9E96-8505244FDCA5}" dt="2023-09-10T14:15:40.741" v="3341" actId="47"/>
        <pc:sldMkLst>
          <pc:docMk/>
          <pc:sldMk cId="2573857166" sldId="914"/>
        </pc:sldMkLst>
        <pc:graphicFrameChg chg="del modGraphic">
          <ac:chgData name="Robson Luis Correia" userId="618ba195-9af4-4a04-803f-252d0906b9e1" providerId="ADAL" clId="{3F823910-BBF6-4B19-9E96-8505244FDCA5}" dt="2023-09-10T12:27:31.381" v="959" actId="478"/>
          <ac:graphicFrameMkLst>
            <pc:docMk/>
            <pc:sldMk cId="2573857166" sldId="914"/>
            <ac:graphicFrameMk id="7" creationId="{B1215903-346C-993F-F49F-8E6D005C05A5}"/>
          </ac:graphicFrameMkLst>
        </pc:graphicFrameChg>
      </pc:sldChg>
      <pc:sldChg chg="del">
        <pc:chgData name="Robson Luis Correia" userId="618ba195-9af4-4a04-803f-252d0906b9e1" providerId="ADAL" clId="{3F823910-BBF6-4B19-9E96-8505244FDCA5}" dt="2023-09-10T13:40:41.537" v="2752" actId="47"/>
        <pc:sldMkLst>
          <pc:docMk/>
          <pc:sldMk cId="2827377520" sldId="948"/>
        </pc:sldMkLst>
      </pc:sldChg>
      <pc:sldChg chg="del">
        <pc:chgData name="Robson Luis Correia" userId="618ba195-9af4-4a04-803f-252d0906b9e1" providerId="ADAL" clId="{3F823910-BBF6-4B19-9E96-8505244FDCA5}" dt="2023-09-10T13:40:41.537" v="2752" actId="47"/>
        <pc:sldMkLst>
          <pc:docMk/>
          <pc:sldMk cId="1751942896" sldId="983"/>
        </pc:sldMkLst>
      </pc:sldChg>
      <pc:sldChg chg="del">
        <pc:chgData name="Robson Luis Correia" userId="618ba195-9af4-4a04-803f-252d0906b9e1" providerId="ADAL" clId="{3F823910-BBF6-4B19-9E96-8505244FDCA5}" dt="2023-09-10T13:40:41.537" v="2752" actId="47"/>
        <pc:sldMkLst>
          <pc:docMk/>
          <pc:sldMk cId="2111174173" sldId="985"/>
        </pc:sldMkLst>
      </pc:sldChg>
      <pc:sldChg chg="del">
        <pc:chgData name="Robson Luis Correia" userId="618ba195-9af4-4a04-803f-252d0906b9e1" providerId="ADAL" clId="{3F823910-BBF6-4B19-9E96-8505244FDCA5}" dt="2023-09-10T12:16:03.311" v="871" actId="47"/>
        <pc:sldMkLst>
          <pc:docMk/>
          <pc:sldMk cId="3105697124" sldId="990"/>
        </pc:sldMkLst>
      </pc:sldChg>
      <pc:sldChg chg="del">
        <pc:chgData name="Robson Luis Correia" userId="618ba195-9af4-4a04-803f-252d0906b9e1" providerId="ADAL" clId="{3F823910-BBF6-4B19-9E96-8505244FDCA5}" dt="2023-09-10T13:40:41.537" v="2752" actId="47"/>
        <pc:sldMkLst>
          <pc:docMk/>
          <pc:sldMk cId="3712265646" sldId="991"/>
        </pc:sldMkLst>
      </pc:sldChg>
      <pc:sldChg chg="del">
        <pc:chgData name="Robson Luis Correia" userId="618ba195-9af4-4a04-803f-252d0906b9e1" providerId="ADAL" clId="{3F823910-BBF6-4B19-9E96-8505244FDCA5}" dt="2023-09-10T13:40:41.537" v="2752" actId="47"/>
        <pc:sldMkLst>
          <pc:docMk/>
          <pc:sldMk cId="2619459042" sldId="992"/>
        </pc:sldMkLst>
      </pc:sldChg>
      <pc:sldChg chg="del">
        <pc:chgData name="Robson Luis Correia" userId="618ba195-9af4-4a04-803f-252d0906b9e1" providerId="ADAL" clId="{3F823910-BBF6-4B19-9E96-8505244FDCA5}" dt="2023-09-10T13:40:41.537" v="2752" actId="47"/>
        <pc:sldMkLst>
          <pc:docMk/>
          <pc:sldMk cId="2158657972" sldId="993"/>
        </pc:sldMkLst>
      </pc:sldChg>
      <pc:sldChg chg="ord">
        <pc:chgData name="Robson Luis Correia" userId="618ba195-9af4-4a04-803f-252d0906b9e1" providerId="ADAL" clId="{3F823910-BBF6-4B19-9E96-8505244FDCA5}" dt="2023-09-10T11:57:31.543" v="55"/>
        <pc:sldMkLst>
          <pc:docMk/>
          <pc:sldMk cId="1341465718" sldId="994"/>
        </pc:sldMkLst>
      </pc:sldChg>
      <pc:sldChg chg="del">
        <pc:chgData name="Robson Luis Correia" userId="618ba195-9af4-4a04-803f-252d0906b9e1" providerId="ADAL" clId="{3F823910-BBF6-4B19-9E96-8505244FDCA5}" dt="2023-09-10T12:03:34.206" v="641" actId="47"/>
        <pc:sldMkLst>
          <pc:docMk/>
          <pc:sldMk cId="1154920673" sldId="995"/>
        </pc:sldMkLst>
      </pc:sldChg>
      <pc:sldChg chg="del">
        <pc:chgData name="Robson Luis Correia" userId="618ba195-9af4-4a04-803f-252d0906b9e1" providerId="ADAL" clId="{3F823910-BBF6-4B19-9E96-8505244FDCA5}" dt="2023-09-10T13:40:41.537" v="2752" actId="47"/>
        <pc:sldMkLst>
          <pc:docMk/>
          <pc:sldMk cId="2274651103" sldId="1001"/>
        </pc:sldMkLst>
      </pc:sldChg>
      <pc:sldChg chg="del">
        <pc:chgData name="Robson Luis Correia" userId="618ba195-9af4-4a04-803f-252d0906b9e1" providerId="ADAL" clId="{3F823910-BBF6-4B19-9E96-8505244FDCA5}" dt="2023-09-10T13:40:41.537" v="2752" actId="47"/>
        <pc:sldMkLst>
          <pc:docMk/>
          <pc:sldMk cId="3959085740" sldId="1002"/>
        </pc:sldMkLst>
      </pc:sldChg>
      <pc:sldChg chg="del">
        <pc:chgData name="Robson Luis Correia" userId="618ba195-9af4-4a04-803f-252d0906b9e1" providerId="ADAL" clId="{3F823910-BBF6-4B19-9E96-8505244FDCA5}" dt="2023-09-10T13:40:41.537" v="2752" actId="47"/>
        <pc:sldMkLst>
          <pc:docMk/>
          <pc:sldMk cId="3939749853" sldId="1003"/>
        </pc:sldMkLst>
      </pc:sldChg>
      <pc:sldChg chg="del">
        <pc:chgData name="Robson Luis Correia" userId="618ba195-9af4-4a04-803f-252d0906b9e1" providerId="ADAL" clId="{3F823910-BBF6-4B19-9E96-8505244FDCA5}" dt="2023-09-10T13:40:41.537" v="2752" actId="47"/>
        <pc:sldMkLst>
          <pc:docMk/>
          <pc:sldMk cId="164574258" sldId="1004"/>
        </pc:sldMkLst>
      </pc:sldChg>
      <pc:sldChg chg="del">
        <pc:chgData name="Robson Luis Correia" userId="618ba195-9af4-4a04-803f-252d0906b9e1" providerId="ADAL" clId="{3F823910-BBF6-4B19-9E96-8505244FDCA5}" dt="2023-09-10T13:40:41.537" v="2752" actId="47"/>
        <pc:sldMkLst>
          <pc:docMk/>
          <pc:sldMk cId="3248683430" sldId="1010"/>
        </pc:sldMkLst>
      </pc:sldChg>
      <pc:sldChg chg="del">
        <pc:chgData name="Robson Luis Correia" userId="618ba195-9af4-4a04-803f-252d0906b9e1" providerId="ADAL" clId="{3F823910-BBF6-4B19-9E96-8505244FDCA5}" dt="2023-09-10T13:40:41.537" v="2752" actId="47"/>
        <pc:sldMkLst>
          <pc:docMk/>
          <pc:sldMk cId="2967064375" sldId="1011"/>
        </pc:sldMkLst>
      </pc:sldChg>
      <pc:sldChg chg="del">
        <pc:chgData name="Robson Luis Correia" userId="618ba195-9af4-4a04-803f-252d0906b9e1" providerId="ADAL" clId="{3F823910-BBF6-4B19-9E96-8505244FDCA5}" dt="2023-09-10T13:40:41.537" v="2752" actId="47"/>
        <pc:sldMkLst>
          <pc:docMk/>
          <pc:sldMk cId="4067931815" sldId="1012"/>
        </pc:sldMkLst>
      </pc:sldChg>
      <pc:sldChg chg="del">
        <pc:chgData name="Robson Luis Correia" userId="618ba195-9af4-4a04-803f-252d0906b9e1" providerId="ADAL" clId="{3F823910-BBF6-4B19-9E96-8505244FDCA5}" dt="2023-09-10T13:40:41.537" v="2752" actId="47"/>
        <pc:sldMkLst>
          <pc:docMk/>
          <pc:sldMk cId="505224186" sldId="1013"/>
        </pc:sldMkLst>
      </pc:sldChg>
      <pc:sldChg chg="del">
        <pc:chgData name="Robson Luis Correia" userId="618ba195-9af4-4a04-803f-252d0906b9e1" providerId="ADAL" clId="{3F823910-BBF6-4B19-9E96-8505244FDCA5}" dt="2023-09-10T13:40:41.537" v="2752" actId="47"/>
        <pc:sldMkLst>
          <pc:docMk/>
          <pc:sldMk cId="2521170521" sldId="1014"/>
        </pc:sldMkLst>
      </pc:sldChg>
      <pc:sldChg chg="del">
        <pc:chgData name="Robson Luis Correia" userId="618ba195-9af4-4a04-803f-252d0906b9e1" providerId="ADAL" clId="{3F823910-BBF6-4B19-9E96-8505244FDCA5}" dt="2023-09-10T13:40:41.537" v="2752" actId="47"/>
        <pc:sldMkLst>
          <pc:docMk/>
          <pc:sldMk cId="2645222381" sldId="1015"/>
        </pc:sldMkLst>
      </pc:sldChg>
      <pc:sldChg chg="del">
        <pc:chgData name="Robson Luis Correia" userId="618ba195-9af4-4a04-803f-252d0906b9e1" providerId="ADAL" clId="{3F823910-BBF6-4B19-9E96-8505244FDCA5}" dt="2023-09-10T13:40:41.537" v="2752" actId="47"/>
        <pc:sldMkLst>
          <pc:docMk/>
          <pc:sldMk cId="611704730" sldId="1016"/>
        </pc:sldMkLst>
      </pc:sldChg>
      <pc:sldChg chg="del">
        <pc:chgData name="Robson Luis Correia" userId="618ba195-9af4-4a04-803f-252d0906b9e1" providerId="ADAL" clId="{3F823910-BBF6-4B19-9E96-8505244FDCA5}" dt="2023-09-10T13:40:41.537" v="2752" actId="47"/>
        <pc:sldMkLst>
          <pc:docMk/>
          <pc:sldMk cId="2311537642" sldId="1017"/>
        </pc:sldMkLst>
      </pc:sldChg>
      <pc:sldChg chg="modSp add modAnim">
        <pc:chgData name="Robson Luis Correia" userId="618ba195-9af4-4a04-803f-252d0906b9e1" providerId="ADAL" clId="{3F823910-BBF6-4B19-9E96-8505244FDCA5}" dt="2023-09-10T12:22:47.812" v="936" actId="20577"/>
        <pc:sldMkLst>
          <pc:docMk/>
          <pc:sldMk cId="2163360651" sldId="1018"/>
        </pc:sldMkLst>
        <pc:spChg chg="mod">
          <ac:chgData name="Robson Luis Correia" userId="618ba195-9af4-4a04-803f-252d0906b9e1" providerId="ADAL" clId="{3F823910-BBF6-4B19-9E96-8505244FDCA5}" dt="2023-09-10T12:22:47.812" v="936" actId="20577"/>
          <ac:spMkLst>
            <pc:docMk/>
            <pc:sldMk cId="2163360651" sldId="1018"/>
            <ac:spMk id="2" creationId="{18E96125-38EE-7B43-662D-F32B4703FDDA}"/>
          </ac:spMkLst>
        </pc:spChg>
      </pc:sldChg>
      <pc:sldChg chg="addSp modSp mod modAnim">
        <pc:chgData name="Robson Luis Correia" userId="618ba195-9af4-4a04-803f-252d0906b9e1" providerId="ADAL" clId="{3F823910-BBF6-4B19-9E96-8505244FDCA5}" dt="2023-09-10T13:40:16.666" v="2751" actId="1076"/>
        <pc:sldMkLst>
          <pc:docMk/>
          <pc:sldMk cId="3581328339" sldId="1019"/>
        </pc:sldMkLst>
        <pc:spChg chg="mod">
          <ac:chgData name="Robson Luis Correia" userId="618ba195-9af4-4a04-803f-252d0906b9e1" providerId="ADAL" clId="{3F823910-BBF6-4B19-9E96-8505244FDCA5}" dt="2023-09-10T13:40:00.049" v="2748" actId="1076"/>
          <ac:spMkLst>
            <pc:docMk/>
            <pc:sldMk cId="3581328339" sldId="1019"/>
            <ac:spMk id="2" creationId="{18E96125-38EE-7B43-662D-F32B4703FDDA}"/>
          </ac:spMkLst>
        </pc:spChg>
        <pc:spChg chg="add mod">
          <ac:chgData name="Robson Luis Correia" userId="618ba195-9af4-4a04-803f-252d0906b9e1" providerId="ADAL" clId="{3F823910-BBF6-4B19-9E96-8505244FDCA5}" dt="2023-09-10T13:40:16.666" v="2751" actId="1076"/>
          <ac:spMkLst>
            <pc:docMk/>
            <pc:sldMk cId="3581328339" sldId="1019"/>
            <ac:spMk id="4" creationId="{2DC363B4-9F3F-319A-D571-4778B1192D1E}"/>
          </ac:spMkLst>
        </pc:spChg>
      </pc:sldChg>
      <pc:sldChg chg="modSp mod modAnim">
        <pc:chgData name="Robson Luis Correia" userId="618ba195-9af4-4a04-803f-252d0906b9e1" providerId="ADAL" clId="{3F823910-BBF6-4B19-9E96-8505244FDCA5}" dt="2023-09-10T13:07:43.170" v="1888" actId="207"/>
        <pc:sldMkLst>
          <pc:docMk/>
          <pc:sldMk cId="2615488357" sldId="1020"/>
        </pc:sldMkLst>
        <pc:spChg chg="mod">
          <ac:chgData name="Robson Luis Correia" userId="618ba195-9af4-4a04-803f-252d0906b9e1" providerId="ADAL" clId="{3F823910-BBF6-4B19-9E96-8505244FDCA5}" dt="2023-09-10T13:07:43.170" v="1888" actId="207"/>
          <ac:spMkLst>
            <pc:docMk/>
            <pc:sldMk cId="2615488357" sldId="1020"/>
            <ac:spMk id="2" creationId="{18E96125-38EE-7B43-662D-F32B4703FDDA}"/>
          </ac:spMkLst>
        </pc:spChg>
      </pc:sldChg>
      <pc:sldChg chg="modSp">
        <pc:chgData name="Robson Luis Correia" userId="618ba195-9af4-4a04-803f-252d0906b9e1" providerId="ADAL" clId="{3F823910-BBF6-4B19-9E96-8505244FDCA5}" dt="2023-09-10T12:40:40.841" v="1047" actId="207"/>
        <pc:sldMkLst>
          <pc:docMk/>
          <pc:sldMk cId="3130558165" sldId="1021"/>
        </pc:sldMkLst>
        <pc:spChg chg="mod">
          <ac:chgData name="Robson Luis Correia" userId="618ba195-9af4-4a04-803f-252d0906b9e1" providerId="ADAL" clId="{3F823910-BBF6-4B19-9E96-8505244FDCA5}" dt="2023-09-10T12:40:40.841" v="1047" actId="207"/>
          <ac:spMkLst>
            <pc:docMk/>
            <pc:sldMk cId="3130558165" sldId="1021"/>
            <ac:spMk id="2" creationId="{18E96125-38EE-7B43-662D-F32B4703FDDA}"/>
          </ac:spMkLst>
        </pc:spChg>
      </pc:sldChg>
      <pc:sldChg chg="modSp add">
        <pc:chgData name="Robson Luis Correia" userId="618ba195-9af4-4a04-803f-252d0906b9e1" providerId="ADAL" clId="{3F823910-BBF6-4B19-9E96-8505244FDCA5}" dt="2023-09-10T13:09:06.180" v="1889" actId="207"/>
        <pc:sldMkLst>
          <pc:docMk/>
          <pc:sldMk cId="1187238336" sldId="1022"/>
        </pc:sldMkLst>
        <pc:spChg chg="mod">
          <ac:chgData name="Robson Luis Correia" userId="618ba195-9af4-4a04-803f-252d0906b9e1" providerId="ADAL" clId="{3F823910-BBF6-4B19-9E96-8505244FDCA5}" dt="2023-09-10T13:09:06.180" v="1889" actId="207"/>
          <ac:spMkLst>
            <pc:docMk/>
            <pc:sldMk cId="1187238336" sldId="1022"/>
            <ac:spMk id="2" creationId="{18E96125-38EE-7B43-662D-F32B4703FDDA}"/>
          </ac:spMkLst>
        </pc:spChg>
      </pc:sldChg>
      <pc:sldChg chg="delSp modSp add mod modAnim">
        <pc:chgData name="Robson Luis Correia" userId="618ba195-9af4-4a04-803f-252d0906b9e1" providerId="ADAL" clId="{3F823910-BBF6-4B19-9E96-8505244FDCA5}" dt="2023-09-10T13:37:05.866" v="2680" actId="255"/>
        <pc:sldMkLst>
          <pc:docMk/>
          <pc:sldMk cId="760724766" sldId="1023"/>
        </pc:sldMkLst>
        <pc:spChg chg="mod">
          <ac:chgData name="Robson Luis Correia" userId="618ba195-9af4-4a04-803f-252d0906b9e1" providerId="ADAL" clId="{3F823910-BBF6-4B19-9E96-8505244FDCA5}" dt="2023-09-10T13:20:42.833" v="2095" actId="1076"/>
          <ac:spMkLst>
            <pc:docMk/>
            <pc:sldMk cId="760724766" sldId="1023"/>
            <ac:spMk id="2" creationId="{C4CBB51F-F95F-9FF4-3082-85C786873423}"/>
          </ac:spMkLst>
        </pc:spChg>
        <pc:spChg chg="mod">
          <ac:chgData name="Robson Luis Correia" userId="618ba195-9af4-4a04-803f-252d0906b9e1" providerId="ADAL" clId="{3F823910-BBF6-4B19-9E96-8505244FDCA5}" dt="2023-09-10T13:37:05.866" v="2680" actId="255"/>
          <ac:spMkLst>
            <pc:docMk/>
            <pc:sldMk cId="760724766" sldId="1023"/>
            <ac:spMk id="3" creationId="{3F93235A-013F-6BD3-9F35-AEB75EE58EC4}"/>
          </ac:spMkLst>
        </pc:spChg>
        <pc:spChg chg="del">
          <ac:chgData name="Robson Luis Correia" userId="618ba195-9af4-4a04-803f-252d0906b9e1" providerId="ADAL" clId="{3F823910-BBF6-4B19-9E96-8505244FDCA5}" dt="2023-09-10T12:53:56.970" v="1544" actId="478"/>
          <ac:spMkLst>
            <pc:docMk/>
            <pc:sldMk cId="760724766" sldId="1023"/>
            <ac:spMk id="6" creationId="{6784E725-71DD-802C-D2CF-0B7D19F59E45}"/>
          </ac:spMkLst>
        </pc:spChg>
      </pc:sldChg>
      <pc:sldChg chg="modSp add del mod ord">
        <pc:chgData name="Robson Luis Correia" userId="618ba195-9af4-4a04-803f-252d0906b9e1" providerId="ADAL" clId="{3F823910-BBF6-4B19-9E96-8505244FDCA5}" dt="2023-09-10T14:17:18.573" v="3342" actId="47"/>
        <pc:sldMkLst>
          <pc:docMk/>
          <pc:sldMk cId="3238601840" sldId="1024"/>
        </pc:sldMkLst>
        <pc:spChg chg="mod">
          <ac:chgData name="Robson Luis Correia" userId="618ba195-9af4-4a04-803f-252d0906b9e1" providerId="ADAL" clId="{3F823910-BBF6-4B19-9E96-8505244FDCA5}" dt="2023-09-10T13:10:30.410" v="1923" actId="6549"/>
          <ac:spMkLst>
            <pc:docMk/>
            <pc:sldMk cId="3238601840" sldId="1024"/>
            <ac:spMk id="2" creationId="{C4CBB51F-F95F-9FF4-3082-85C786873423}"/>
          </ac:spMkLst>
        </pc:spChg>
      </pc:sldChg>
      <pc:sldChg chg="modSp add mod modAnim">
        <pc:chgData name="Robson Luis Correia" userId="618ba195-9af4-4a04-803f-252d0906b9e1" providerId="ADAL" clId="{3F823910-BBF6-4B19-9E96-8505244FDCA5}" dt="2023-09-10T13:33:22.557" v="2596" actId="1076"/>
        <pc:sldMkLst>
          <pc:docMk/>
          <pc:sldMk cId="2923663103" sldId="1025"/>
        </pc:sldMkLst>
        <pc:spChg chg="mod">
          <ac:chgData name="Robson Luis Correia" userId="618ba195-9af4-4a04-803f-252d0906b9e1" providerId="ADAL" clId="{3F823910-BBF6-4B19-9E96-8505244FDCA5}" dt="2023-09-10T13:33:22.557" v="2596" actId="1076"/>
          <ac:spMkLst>
            <pc:docMk/>
            <pc:sldMk cId="2923663103" sldId="1025"/>
            <ac:spMk id="2" creationId="{C4CBB51F-F95F-9FF4-3082-85C786873423}"/>
          </ac:spMkLst>
        </pc:spChg>
        <pc:spChg chg="mod">
          <ac:chgData name="Robson Luis Correia" userId="618ba195-9af4-4a04-803f-252d0906b9e1" providerId="ADAL" clId="{3F823910-BBF6-4B19-9E96-8505244FDCA5}" dt="2023-09-10T13:33:19.680" v="2595" actId="1076"/>
          <ac:spMkLst>
            <pc:docMk/>
            <pc:sldMk cId="2923663103" sldId="1025"/>
            <ac:spMk id="3" creationId="{3F93235A-013F-6BD3-9F35-AEB75EE58EC4}"/>
          </ac:spMkLst>
        </pc:spChg>
      </pc:sldChg>
      <pc:sldChg chg="modSp add mod modAnim">
        <pc:chgData name="Robson Luis Correia" userId="618ba195-9af4-4a04-803f-252d0906b9e1" providerId="ADAL" clId="{3F823910-BBF6-4B19-9E96-8505244FDCA5}" dt="2023-09-10T13:34:56.879" v="2623" actId="123"/>
        <pc:sldMkLst>
          <pc:docMk/>
          <pc:sldMk cId="528321127" sldId="1026"/>
        </pc:sldMkLst>
        <pc:spChg chg="mod">
          <ac:chgData name="Robson Luis Correia" userId="618ba195-9af4-4a04-803f-252d0906b9e1" providerId="ADAL" clId="{3F823910-BBF6-4B19-9E96-8505244FDCA5}" dt="2023-09-10T13:34:23.347" v="2615" actId="1076"/>
          <ac:spMkLst>
            <pc:docMk/>
            <pc:sldMk cId="528321127" sldId="1026"/>
            <ac:spMk id="2" creationId="{C4CBB51F-F95F-9FF4-3082-85C786873423}"/>
          </ac:spMkLst>
        </pc:spChg>
        <pc:spChg chg="mod">
          <ac:chgData name="Robson Luis Correia" userId="618ba195-9af4-4a04-803f-252d0906b9e1" providerId="ADAL" clId="{3F823910-BBF6-4B19-9E96-8505244FDCA5}" dt="2023-09-10T13:34:56.879" v="2623" actId="123"/>
          <ac:spMkLst>
            <pc:docMk/>
            <pc:sldMk cId="528321127" sldId="1026"/>
            <ac:spMk id="3" creationId="{3F93235A-013F-6BD3-9F35-AEB75EE58EC4}"/>
          </ac:spMkLst>
        </pc:spChg>
      </pc:sldChg>
      <pc:sldChg chg="addSp modSp add mod modAnim">
        <pc:chgData name="Robson Luis Correia" userId="618ba195-9af4-4a04-803f-252d0906b9e1" providerId="ADAL" clId="{3F823910-BBF6-4B19-9E96-8505244FDCA5}" dt="2023-09-10T14:23:02.671" v="3358"/>
        <pc:sldMkLst>
          <pc:docMk/>
          <pc:sldMk cId="2498000582" sldId="1027"/>
        </pc:sldMkLst>
        <pc:spChg chg="mod">
          <ac:chgData name="Robson Luis Correia" userId="618ba195-9af4-4a04-803f-252d0906b9e1" providerId="ADAL" clId="{3F823910-BBF6-4B19-9E96-8505244FDCA5}" dt="2023-09-10T13:53:15.249" v="2839" actId="20577"/>
          <ac:spMkLst>
            <pc:docMk/>
            <pc:sldMk cId="2498000582" sldId="1027"/>
            <ac:spMk id="3" creationId="{3F93235A-013F-6BD3-9F35-AEB75EE58EC4}"/>
          </ac:spMkLst>
        </pc:spChg>
        <pc:spChg chg="add mod">
          <ac:chgData name="Robson Luis Correia" userId="618ba195-9af4-4a04-803f-252d0906b9e1" providerId="ADAL" clId="{3F823910-BBF6-4B19-9E96-8505244FDCA5}" dt="2023-09-10T14:01:58.939" v="3003" actId="20577"/>
          <ac:spMkLst>
            <pc:docMk/>
            <pc:sldMk cId="2498000582" sldId="1027"/>
            <ac:spMk id="5" creationId="{C23C67DF-09E0-0C23-3D28-D79376BA5279}"/>
          </ac:spMkLst>
        </pc:spChg>
      </pc:sldChg>
      <pc:sldChg chg="addSp modSp add mod modAnim">
        <pc:chgData name="Robson Luis Correia" userId="618ba195-9af4-4a04-803f-252d0906b9e1" providerId="ADAL" clId="{3F823910-BBF6-4B19-9E96-8505244FDCA5}" dt="2023-09-10T14:23:42.968" v="3359"/>
        <pc:sldMkLst>
          <pc:docMk/>
          <pc:sldMk cId="669663839" sldId="1028"/>
        </pc:sldMkLst>
        <pc:spChg chg="mod">
          <ac:chgData name="Robson Luis Correia" userId="618ba195-9af4-4a04-803f-252d0906b9e1" providerId="ADAL" clId="{3F823910-BBF6-4B19-9E96-8505244FDCA5}" dt="2023-09-10T14:03:12.792" v="3020" actId="20577"/>
          <ac:spMkLst>
            <pc:docMk/>
            <pc:sldMk cId="669663839" sldId="1028"/>
            <ac:spMk id="3" creationId="{3F93235A-013F-6BD3-9F35-AEB75EE58EC4}"/>
          </ac:spMkLst>
        </pc:spChg>
        <pc:spChg chg="add mod">
          <ac:chgData name="Robson Luis Correia" userId="618ba195-9af4-4a04-803f-252d0906b9e1" providerId="ADAL" clId="{3F823910-BBF6-4B19-9E96-8505244FDCA5}" dt="2023-09-10T14:05:11.391" v="3053" actId="6549"/>
          <ac:spMkLst>
            <pc:docMk/>
            <pc:sldMk cId="669663839" sldId="1028"/>
            <ac:spMk id="5" creationId="{81CB15D3-C43A-480F-A64F-BF389FAE5F09}"/>
          </ac:spMkLst>
        </pc:spChg>
      </pc:sldChg>
      <pc:sldChg chg="addSp modSp add mod modAnim">
        <pc:chgData name="Robson Luis Correia" userId="618ba195-9af4-4a04-803f-252d0906b9e1" providerId="ADAL" clId="{3F823910-BBF6-4B19-9E96-8505244FDCA5}" dt="2023-09-10T14:23:46.414" v="3360"/>
        <pc:sldMkLst>
          <pc:docMk/>
          <pc:sldMk cId="1959775045" sldId="1029"/>
        </pc:sldMkLst>
        <pc:spChg chg="mod">
          <ac:chgData name="Robson Luis Correia" userId="618ba195-9af4-4a04-803f-252d0906b9e1" providerId="ADAL" clId="{3F823910-BBF6-4B19-9E96-8505244FDCA5}" dt="2023-09-10T14:07:38.418" v="3090" actId="6549"/>
          <ac:spMkLst>
            <pc:docMk/>
            <pc:sldMk cId="1959775045" sldId="1029"/>
            <ac:spMk id="3" creationId="{3F93235A-013F-6BD3-9F35-AEB75EE58EC4}"/>
          </ac:spMkLst>
        </pc:spChg>
        <pc:spChg chg="add mod">
          <ac:chgData name="Robson Luis Correia" userId="618ba195-9af4-4a04-803f-252d0906b9e1" providerId="ADAL" clId="{3F823910-BBF6-4B19-9E96-8505244FDCA5}" dt="2023-09-10T14:09:00.222" v="3161" actId="20577"/>
          <ac:spMkLst>
            <pc:docMk/>
            <pc:sldMk cId="1959775045" sldId="1029"/>
            <ac:spMk id="5" creationId="{08B00F43-02CB-C6AD-3ADC-1CDEF919AC1F}"/>
          </ac:spMkLst>
        </pc:spChg>
      </pc:sldChg>
      <pc:sldChg chg="modSp add">
        <pc:chgData name="Robson Luis Correia" userId="618ba195-9af4-4a04-803f-252d0906b9e1" providerId="ADAL" clId="{3F823910-BBF6-4B19-9E96-8505244FDCA5}" dt="2023-09-10T14:12:13.979" v="3338" actId="20577"/>
        <pc:sldMkLst>
          <pc:docMk/>
          <pc:sldMk cId="1565574142" sldId="1030"/>
        </pc:sldMkLst>
        <pc:spChg chg="mod">
          <ac:chgData name="Robson Luis Correia" userId="618ba195-9af4-4a04-803f-252d0906b9e1" providerId="ADAL" clId="{3F823910-BBF6-4B19-9E96-8505244FDCA5}" dt="2023-09-10T14:12:13.979" v="3338" actId="20577"/>
          <ac:spMkLst>
            <pc:docMk/>
            <pc:sldMk cId="1565574142" sldId="1030"/>
            <ac:spMk id="3" creationId="{3F93235A-013F-6BD3-9F35-AEB75EE58EC4}"/>
          </ac:spMkLst>
        </pc:spChg>
      </pc:sldChg>
    </pc:docChg>
  </pc:docChgLst>
  <pc:docChgLst>
    <pc:chgData name="Robson Luis Correia" userId="618ba195-9af4-4a04-803f-252d0906b9e1" providerId="ADAL" clId="{F1C72EB8-E9AC-470A-B646-5B1557B6312B}"/>
    <pc:docChg chg="custSel modSld">
      <pc:chgData name="Robson Luis Correia" userId="618ba195-9af4-4a04-803f-252d0906b9e1" providerId="ADAL" clId="{F1C72EB8-E9AC-470A-B646-5B1557B6312B}" dt="2023-08-15T20:39:21.880" v="2" actId="14100"/>
      <pc:docMkLst>
        <pc:docMk/>
      </pc:docMkLst>
      <pc:sldChg chg="addSp delSp modSp mod">
        <pc:chgData name="Robson Luis Correia" userId="618ba195-9af4-4a04-803f-252d0906b9e1" providerId="ADAL" clId="{F1C72EB8-E9AC-470A-B646-5B1557B6312B}" dt="2023-08-15T20:39:21.880" v="2" actId="14100"/>
        <pc:sldMkLst>
          <pc:docMk/>
          <pc:sldMk cId="4067931815" sldId="1012"/>
        </pc:sldMkLst>
        <pc:picChg chg="add mod">
          <ac:chgData name="Robson Luis Correia" userId="618ba195-9af4-4a04-803f-252d0906b9e1" providerId="ADAL" clId="{F1C72EB8-E9AC-470A-B646-5B1557B6312B}" dt="2023-08-15T20:39:21.880" v="2" actId="14100"/>
          <ac:picMkLst>
            <pc:docMk/>
            <pc:sldMk cId="4067931815" sldId="1012"/>
            <ac:picMk id="2" creationId="{F24AF068-A0FB-3CDA-FF01-46D50891FF56}"/>
          </ac:picMkLst>
        </pc:picChg>
        <pc:picChg chg="del">
          <ac:chgData name="Robson Luis Correia" userId="618ba195-9af4-4a04-803f-252d0906b9e1" providerId="ADAL" clId="{F1C72EB8-E9AC-470A-B646-5B1557B6312B}" dt="2023-08-15T20:39:10.779" v="0" actId="478"/>
          <ac:picMkLst>
            <pc:docMk/>
            <pc:sldMk cId="4067931815" sldId="1012"/>
            <ac:picMk id="4" creationId="{37FDF953-06B4-5494-5077-AD33A4E86955}"/>
          </ac:picMkLst>
        </pc:picChg>
      </pc:sldChg>
    </pc:docChg>
  </pc:docChgLst>
  <pc:docChgLst>
    <pc:chgData name="Robson Luis Correia" userId="618ba195-9af4-4a04-803f-252d0906b9e1" providerId="ADAL" clId="{205055D8-0D97-41D7-A203-85FA9C726BCA}"/>
    <pc:docChg chg="custSel addSld delSld modSld sldOrd modNotesMaster modHandout">
      <pc:chgData name="Robson Luis Correia" userId="618ba195-9af4-4a04-803f-252d0906b9e1" providerId="ADAL" clId="{205055D8-0D97-41D7-A203-85FA9C726BCA}" dt="2023-05-08T11:14:32.134" v="198"/>
      <pc:docMkLst>
        <pc:docMk/>
      </pc:docMkLst>
      <pc:sldChg chg="modSp">
        <pc:chgData name="Robson Luis Correia" userId="618ba195-9af4-4a04-803f-252d0906b9e1" providerId="ADAL" clId="{205055D8-0D97-41D7-A203-85FA9C726BCA}" dt="2023-05-05T13:58:07.915" v="65" actId="6549"/>
        <pc:sldMkLst>
          <pc:docMk/>
          <pc:sldMk cId="4057623812" sldId="880"/>
        </pc:sldMkLst>
        <pc:spChg chg="mod">
          <ac:chgData name="Robson Luis Correia" userId="618ba195-9af4-4a04-803f-252d0906b9e1" providerId="ADAL" clId="{205055D8-0D97-41D7-A203-85FA9C726BCA}" dt="2023-05-05T13:58:07.915" v="65" actId="6549"/>
          <ac:spMkLst>
            <pc:docMk/>
            <pc:sldMk cId="4057623812" sldId="880"/>
            <ac:spMk id="2" creationId="{18E96125-38EE-7B43-662D-F32B4703FDDA}"/>
          </ac:spMkLst>
        </pc:spChg>
      </pc:sldChg>
      <pc:sldChg chg="del">
        <pc:chgData name="Robson Luis Correia" userId="618ba195-9af4-4a04-803f-252d0906b9e1" providerId="ADAL" clId="{205055D8-0D97-41D7-A203-85FA9C726BCA}" dt="2023-05-05T13:43:03.525" v="0" actId="2696"/>
        <pc:sldMkLst>
          <pc:docMk/>
          <pc:sldMk cId="3046015849" sldId="997"/>
        </pc:sldMkLst>
      </pc:sldChg>
      <pc:sldChg chg="del">
        <pc:chgData name="Robson Luis Correia" userId="618ba195-9af4-4a04-803f-252d0906b9e1" providerId="ADAL" clId="{205055D8-0D97-41D7-A203-85FA9C726BCA}" dt="2023-05-05T13:43:03.525" v="0" actId="2696"/>
        <pc:sldMkLst>
          <pc:docMk/>
          <pc:sldMk cId="2411572437" sldId="998"/>
        </pc:sldMkLst>
      </pc:sldChg>
      <pc:sldChg chg="del">
        <pc:chgData name="Robson Luis Correia" userId="618ba195-9af4-4a04-803f-252d0906b9e1" providerId="ADAL" clId="{205055D8-0D97-41D7-A203-85FA9C726BCA}" dt="2023-05-05T13:43:03.525" v="0" actId="2696"/>
        <pc:sldMkLst>
          <pc:docMk/>
          <pc:sldMk cId="39730226" sldId="999"/>
        </pc:sldMkLst>
      </pc:sldChg>
      <pc:sldChg chg="del">
        <pc:chgData name="Robson Luis Correia" userId="618ba195-9af4-4a04-803f-252d0906b9e1" providerId="ADAL" clId="{205055D8-0D97-41D7-A203-85FA9C726BCA}" dt="2023-05-05T13:43:03.525" v="0" actId="2696"/>
        <pc:sldMkLst>
          <pc:docMk/>
          <pc:sldMk cId="2830941449" sldId="1000"/>
        </pc:sldMkLst>
      </pc:sldChg>
      <pc:sldChg chg="modSp mod">
        <pc:chgData name="Robson Luis Correia" userId="618ba195-9af4-4a04-803f-252d0906b9e1" providerId="ADAL" clId="{205055D8-0D97-41D7-A203-85FA9C726BCA}" dt="2023-05-06T12:01:46.812" v="146" actId="20577"/>
        <pc:sldMkLst>
          <pc:docMk/>
          <pc:sldMk cId="2274651103" sldId="1001"/>
        </pc:sldMkLst>
        <pc:spChg chg="mod">
          <ac:chgData name="Robson Luis Correia" userId="618ba195-9af4-4a04-803f-252d0906b9e1" providerId="ADAL" clId="{205055D8-0D97-41D7-A203-85FA9C726BCA}" dt="2023-05-06T12:01:41.517" v="144" actId="20577"/>
          <ac:spMkLst>
            <pc:docMk/>
            <pc:sldMk cId="2274651103" sldId="1001"/>
            <ac:spMk id="2" creationId="{C4CBB51F-F95F-9FF4-3082-85C786873423}"/>
          </ac:spMkLst>
        </pc:spChg>
        <pc:spChg chg="mod">
          <ac:chgData name="Robson Luis Correia" userId="618ba195-9af4-4a04-803f-252d0906b9e1" providerId="ADAL" clId="{205055D8-0D97-41D7-A203-85FA9C726BCA}" dt="2023-05-06T12:01:46.812" v="146" actId="20577"/>
          <ac:spMkLst>
            <pc:docMk/>
            <pc:sldMk cId="2274651103" sldId="1001"/>
            <ac:spMk id="3" creationId="{3F93235A-013F-6BD3-9F35-AEB75EE58EC4}"/>
          </ac:spMkLst>
        </pc:spChg>
      </pc:sldChg>
      <pc:sldChg chg="modSp mod">
        <pc:chgData name="Robson Luis Correia" userId="618ba195-9af4-4a04-803f-252d0906b9e1" providerId="ADAL" clId="{205055D8-0D97-41D7-A203-85FA9C726BCA}" dt="2023-05-06T12:04:45.596" v="190" actId="13926"/>
        <pc:sldMkLst>
          <pc:docMk/>
          <pc:sldMk cId="3959085740" sldId="1002"/>
        </pc:sldMkLst>
        <pc:spChg chg="mod">
          <ac:chgData name="Robson Luis Correia" userId="618ba195-9af4-4a04-803f-252d0906b9e1" providerId="ADAL" clId="{205055D8-0D97-41D7-A203-85FA9C726BCA}" dt="2023-05-06T12:04:45.596" v="190" actId="13926"/>
          <ac:spMkLst>
            <pc:docMk/>
            <pc:sldMk cId="3959085740" sldId="1002"/>
            <ac:spMk id="3" creationId="{3F93235A-013F-6BD3-9F35-AEB75EE58EC4}"/>
          </ac:spMkLst>
        </pc:spChg>
      </pc:sldChg>
      <pc:sldChg chg="del">
        <pc:chgData name="Robson Luis Correia" userId="618ba195-9af4-4a04-803f-252d0906b9e1" providerId="ADAL" clId="{205055D8-0D97-41D7-A203-85FA9C726BCA}" dt="2023-05-05T13:45:31.220" v="2" actId="2696"/>
        <pc:sldMkLst>
          <pc:docMk/>
          <pc:sldMk cId="1104239562" sldId="1005"/>
        </pc:sldMkLst>
      </pc:sldChg>
      <pc:sldChg chg="del">
        <pc:chgData name="Robson Luis Correia" userId="618ba195-9af4-4a04-803f-252d0906b9e1" providerId="ADAL" clId="{205055D8-0D97-41D7-A203-85FA9C726BCA}" dt="2023-05-05T13:44:30.714" v="1" actId="2696"/>
        <pc:sldMkLst>
          <pc:docMk/>
          <pc:sldMk cId="3914696333" sldId="1006"/>
        </pc:sldMkLst>
      </pc:sldChg>
      <pc:sldChg chg="del">
        <pc:chgData name="Robson Luis Correia" userId="618ba195-9af4-4a04-803f-252d0906b9e1" providerId="ADAL" clId="{205055D8-0D97-41D7-A203-85FA9C726BCA}" dt="2023-05-05T13:44:30.714" v="1" actId="2696"/>
        <pc:sldMkLst>
          <pc:docMk/>
          <pc:sldMk cId="2509365590" sldId="1007"/>
        </pc:sldMkLst>
      </pc:sldChg>
      <pc:sldChg chg="del">
        <pc:chgData name="Robson Luis Correia" userId="618ba195-9af4-4a04-803f-252d0906b9e1" providerId="ADAL" clId="{205055D8-0D97-41D7-A203-85FA9C726BCA}" dt="2023-05-05T13:44:30.714" v="1" actId="2696"/>
        <pc:sldMkLst>
          <pc:docMk/>
          <pc:sldMk cId="3537281759" sldId="1008"/>
        </pc:sldMkLst>
      </pc:sldChg>
      <pc:sldChg chg="del">
        <pc:chgData name="Robson Luis Correia" userId="618ba195-9af4-4a04-803f-252d0906b9e1" providerId="ADAL" clId="{205055D8-0D97-41D7-A203-85FA9C726BCA}" dt="2023-05-05T13:44:30.714" v="1" actId="2696"/>
        <pc:sldMkLst>
          <pc:docMk/>
          <pc:sldMk cId="3844991825" sldId="1009"/>
        </pc:sldMkLst>
      </pc:sldChg>
      <pc:sldChg chg="ord">
        <pc:chgData name="Robson Luis Correia" userId="618ba195-9af4-4a04-803f-252d0906b9e1" providerId="ADAL" clId="{205055D8-0D97-41D7-A203-85FA9C726BCA}" dt="2023-05-05T13:48:48.029" v="4"/>
        <pc:sldMkLst>
          <pc:docMk/>
          <pc:sldMk cId="2967064375" sldId="1011"/>
        </pc:sldMkLst>
      </pc:sldChg>
      <pc:sldChg chg="addSp delSp modSp add mod ord">
        <pc:chgData name="Robson Luis Correia" userId="618ba195-9af4-4a04-803f-252d0906b9e1" providerId="ADAL" clId="{205055D8-0D97-41D7-A203-85FA9C726BCA}" dt="2023-05-05T13:54:20.384" v="10"/>
        <pc:sldMkLst>
          <pc:docMk/>
          <pc:sldMk cId="4067931815" sldId="1012"/>
        </pc:sldMkLst>
        <pc:spChg chg="del">
          <ac:chgData name="Robson Luis Correia" userId="618ba195-9af4-4a04-803f-252d0906b9e1" providerId="ADAL" clId="{205055D8-0D97-41D7-A203-85FA9C726BCA}" dt="2023-05-05T13:50:21.788" v="7" actId="478"/>
          <ac:spMkLst>
            <pc:docMk/>
            <pc:sldMk cId="4067931815" sldId="1012"/>
            <ac:spMk id="2" creationId="{C4CBB51F-F95F-9FF4-3082-85C786873423}"/>
          </ac:spMkLst>
        </pc:spChg>
        <pc:spChg chg="del">
          <ac:chgData name="Robson Luis Correia" userId="618ba195-9af4-4a04-803f-252d0906b9e1" providerId="ADAL" clId="{205055D8-0D97-41D7-A203-85FA9C726BCA}" dt="2023-05-05T13:50:16.311" v="6" actId="478"/>
          <ac:spMkLst>
            <pc:docMk/>
            <pc:sldMk cId="4067931815" sldId="1012"/>
            <ac:spMk id="3" creationId="{3F93235A-013F-6BD3-9F35-AEB75EE58EC4}"/>
          </ac:spMkLst>
        </pc:spChg>
        <pc:picChg chg="add mod">
          <ac:chgData name="Robson Luis Correia" userId="618ba195-9af4-4a04-803f-252d0906b9e1" providerId="ADAL" clId="{205055D8-0D97-41D7-A203-85FA9C726BCA}" dt="2023-05-05T13:54:20.384" v="10"/>
          <ac:picMkLst>
            <pc:docMk/>
            <pc:sldMk cId="4067931815" sldId="1012"/>
            <ac:picMk id="4" creationId="{37FDF953-06B4-5494-5077-AD33A4E86955}"/>
          </ac:picMkLst>
        </pc:picChg>
      </pc:sldChg>
      <pc:sldChg chg="modSp add mod">
        <pc:chgData name="Robson Luis Correia" userId="618ba195-9af4-4a04-803f-252d0906b9e1" providerId="ADAL" clId="{205055D8-0D97-41D7-A203-85FA9C726BCA}" dt="2023-05-06T11:50:09.836" v="93" actId="20577"/>
        <pc:sldMkLst>
          <pc:docMk/>
          <pc:sldMk cId="505224186" sldId="1013"/>
        </pc:sldMkLst>
        <pc:spChg chg="mod">
          <ac:chgData name="Robson Luis Correia" userId="618ba195-9af4-4a04-803f-252d0906b9e1" providerId="ADAL" clId="{205055D8-0D97-41D7-A203-85FA9C726BCA}" dt="2023-05-06T11:49:35.990" v="77" actId="1076"/>
          <ac:spMkLst>
            <pc:docMk/>
            <pc:sldMk cId="505224186" sldId="1013"/>
            <ac:spMk id="2" creationId="{C4CBB51F-F95F-9FF4-3082-85C786873423}"/>
          </ac:spMkLst>
        </pc:spChg>
        <pc:spChg chg="mod">
          <ac:chgData name="Robson Luis Correia" userId="618ba195-9af4-4a04-803f-252d0906b9e1" providerId="ADAL" clId="{205055D8-0D97-41D7-A203-85FA9C726BCA}" dt="2023-05-06T11:50:09.836" v="93" actId="20577"/>
          <ac:spMkLst>
            <pc:docMk/>
            <pc:sldMk cId="505224186" sldId="1013"/>
            <ac:spMk id="3" creationId="{3F93235A-013F-6BD3-9F35-AEB75EE58EC4}"/>
          </ac:spMkLst>
        </pc:spChg>
      </pc:sldChg>
      <pc:sldChg chg="modSp add mod">
        <pc:chgData name="Robson Luis Correia" userId="618ba195-9af4-4a04-803f-252d0906b9e1" providerId="ADAL" clId="{205055D8-0D97-41D7-A203-85FA9C726BCA}" dt="2023-05-06T11:52:58.287" v="115" actId="207"/>
        <pc:sldMkLst>
          <pc:docMk/>
          <pc:sldMk cId="2521170521" sldId="1014"/>
        </pc:sldMkLst>
        <pc:spChg chg="mod">
          <ac:chgData name="Robson Luis Correia" userId="618ba195-9af4-4a04-803f-252d0906b9e1" providerId="ADAL" clId="{205055D8-0D97-41D7-A203-85FA9C726BCA}" dt="2023-05-06T11:51:53.830" v="108" actId="1076"/>
          <ac:spMkLst>
            <pc:docMk/>
            <pc:sldMk cId="2521170521" sldId="1014"/>
            <ac:spMk id="2" creationId="{C4CBB51F-F95F-9FF4-3082-85C786873423}"/>
          </ac:spMkLst>
        </pc:spChg>
        <pc:spChg chg="mod">
          <ac:chgData name="Robson Luis Correia" userId="618ba195-9af4-4a04-803f-252d0906b9e1" providerId="ADAL" clId="{205055D8-0D97-41D7-A203-85FA9C726BCA}" dt="2023-05-06T11:52:58.287" v="115" actId="207"/>
          <ac:spMkLst>
            <pc:docMk/>
            <pc:sldMk cId="2521170521" sldId="1014"/>
            <ac:spMk id="3" creationId="{3F93235A-013F-6BD3-9F35-AEB75EE58EC4}"/>
          </ac:spMkLst>
        </pc:spChg>
      </pc:sldChg>
      <pc:sldChg chg="delSp modSp add mod ord delAnim">
        <pc:chgData name="Robson Luis Correia" userId="618ba195-9af4-4a04-803f-252d0906b9e1" providerId="ADAL" clId="{205055D8-0D97-41D7-A203-85FA9C726BCA}" dt="2023-05-06T11:58:45.681" v="129" actId="1076"/>
        <pc:sldMkLst>
          <pc:docMk/>
          <pc:sldMk cId="2645222381" sldId="1015"/>
        </pc:sldMkLst>
        <pc:spChg chg="mod">
          <ac:chgData name="Robson Luis Correia" userId="618ba195-9af4-4a04-803f-252d0906b9e1" providerId="ADAL" clId="{205055D8-0D97-41D7-A203-85FA9C726BCA}" dt="2023-05-06T11:58:45.681" v="129" actId="1076"/>
          <ac:spMkLst>
            <pc:docMk/>
            <pc:sldMk cId="2645222381" sldId="1015"/>
            <ac:spMk id="2" creationId="{C4CBB51F-F95F-9FF4-3082-85C786873423}"/>
          </ac:spMkLst>
        </pc:spChg>
        <pc:spChg chg="del">
          <ac:chgData name="Robson Luis Correia" userId="618ba195-9af4-4a04-803f-252d0906b9e1" providerId="ADAL" clId="{205055D8-0D97-41D7-A203-85FA9C726BCA}" dt="2023-05-06T11:58:08.617" v="119" actId="478"/>
          <ac:spMkLst>
            <pc:docMk/>
            <pc:sldMk cId="2645222381" sldId="1015"/>
            <ac:spMk id="4" creationId="{11211C7C-803C-ADAF-88BE-13F08D542649}"/>
          </ac:spMkLst>
        </pc:spChg>
      </pc:sldChg>
      <pc:sldChg chg="modSp add mod">
        <pc:chgData name="Robson Luis Correia" userId="618ba195-9af4-4a04-803f-252d0906b9e1" providerId="ADAL" clId="{205055D8-0D97-41D7-A203-85FA9C726BCA}" dt="2023-05-06T12:05:27.229" v="197" actId="113"/>
        <pc:sldMkLst>
          <pc:docMk/>
          <pc:sldMk cId="611704730" sldId="1016"/>
        </pc:sldMkLst>
        <pc:spChg chg="mod">
          <ac:chgData name="Robson Luis Correia" userId="618ba195-9af4-4a04-803f-252d0906b9e1" providerId="ADAL" clId="{205055D8-0D97-41D7-A203-85FA9C726BCA}" dt="2023-05-06T12:05:27.229" v="197" actId="113"/>
          <ac:spMkLst>
            <pc:docMk/>
            <pc:sldMk cId="611704730" sldId="1016"/>
            <ac:spMk id="3" creationId="{3F93235A-013F-6BD3-9F35-AEB75EE58EC4}"/>
          </ac:spMkLst>
        </pc:spChg>
      </pc:sldChg>
      <pc:sldChg chg="modSp add mod ord">
        <pc:chgData name="Robson Luis Correia" userId="618ba195-9af4-4a04-803f-252d0906b9e1" providerId="ADAL" clId="{205055D8-0D97-41D7-A203-85FA9C726BCA}" dt="2023-05-06T12:04:08.492" v="189" actId="1076"/>
        <pc:sldMkLst>
          <pc:docMk/>
          <pc:sldMk cId="2311537642" sldId="1017"/>
        </pc:sldMkLst>
        <pc:spChg chg="mod">
          <ac:chgData name="Robson Luis Correia" userId="618ba195-9af4-4a04-803f-252d0906b9e1" providerId="ADAL" clId="{205055D8-0D97-41D7-A203-85FA9C726BCA}" dt="2023-05-06T12:04:08.492" v="189" actId="1076"/>
          <ac:spMkLst>
            <pc:docMk/>
            <pc:sldMk cId="2311537642" sldId="1017"/>
            <ac:spMk id="2" creationId="{C4CBB51F-F95F-9FF4-3082-85C786873423}"/>
          </ac:spMkLst>
        </pc:spChg>
      </pc:sldChg>
    </pc:docChg>
  </pc:docChgLst>
  <pc:docChgLst>
    <pc:chgData name="Alexandre Violato Peyerl" userId="efc85a1e-921b-40b6-b0de-36d32b3f53e2" providerId="ADAL" clId="{3F67D426-2559-4CAA-8B72-29128617B02A}"/>
    <pc:docChg chg="custSel addSld delSld modSld sldOrd">
      <pc:chgData name="Alexandre Violato Peyerl" userId="efc85a1e-921b-40b6-b0de-36d32b3f53e2" providerId="ADAL" clId="{3F67D426-2559-4CAA-8B72-29128617B02A}" dt="2024-03-11T13:08:00.215" v="1616" actId="20577"/>
      <pc:docMkLst>
        <pc:docMk/>
      </pc:docMkLst>
      <pc:sldChg chg="mod modShow">
        <pc:chgData name="Alexandre Violato Peyerl" userId="efc85a1e-921b-40b6-b0de-36d32b3f53e2" providerId="ADAL" clId="{3F67D426-2559-4CAA-8B72-29128617B02A}" dt="2024-03-11T12:02:41.300" v="372" actId="729"/>
        <pc:sldMkLst>
          <pc:docMk/>
          <pc:sldMk cId="743688994" sldId="1024"/>
        </pc:sldMkLst>
      </pc:sldChg>
      <pc:sldChg chg="modNotesTx">
        <pc:chgData name="Alexandre Violato Peyerl" userId="efc85a1e-921b-40b6-b0de-36d32b3f53e2" providerId="ADAL" clId="{3F67D426-2559-4CAA-8B72-29128617B02A}" dt="2024-03-11T12:20:33.305" v="633" actId="20577"/>
        <pc:sldMkLst>
          <pc:docMk/>
          <pc:sldMk cId="4134966477" sldId="1044"/>
        </pc:sldMkLst>
      </pc:sldChg>
      <pc:sldChg chg="mod modShow">
        <pc:chgData name="Alexandre Violato Peyerl" userId="efc85a1e-921b-40b6-b0de-36d32b3f53e2" providerId="ADAL" clId="{3F67D426-2559-4CAA-8B72-29128617B02A}" dt="2024-03-11T12:02:41.300" v="372" actId="729"/>
        <pc:sldMkLst>
          <pc:docMk/>
          <pc:sldMk cId="1217786944" sldId="1045"/>
        </pc:sldMkLst>
      </pc:sldChg>
      <pc:sldChg chg="addSp delSp modSp mod">
        <pc:chgData name="Alexandre Violato Peyerl" userId="efc85a1e-921b-40b6-b0de-36d32b3f53e2" providerId="ADAL" clId="{3F67D426-2559-4CAA-8B72-29128617B02A}" dt="2024-03-11T12:47:43.136" v="954" actId="21"/>
        <pc:sldMkLst>
          <pc:docMk/>
          <pc:sldMk cId="2082614746" sldId="1048"/>
        </pc:sldMkLst>
        <pc:spChg chg="mod">
          <ac:chgData name="Alexandre Violato Peyerl" userId="efc85a1e-921b-40b6-b0de-36d32b3f53e2" providerId="ADAL" clId="{3F67D426-2559-4CAA-8B72-29128617B02A}" dt="2024-03-11T12:05:10.696" v="373" actId="1076"/>
          <ac:spMkLst>
            <pc:docMk/>
            <pc:sldMk cId="2082614746" sldId="1048"/>
            <ac:spMk id="2" creationId="{18E96125-38EE-7B43-662D-F32B4703FDDA}"/>
          </ac:spMkLst>
        </pc:spChg>
        <pc:spChg chg="add del mod">
          <ac:chgData name="Alexandre Violato Peyerl" userId="efc85a1e-921b-40b6-b0de-36d32b3f53e2" providerId="ADAL" clId="{3F67D426-2559-4CAA-8B72-29128617B02A}" dt="2024-03-11T12:47:43.136" v="954" actId="21"/>
          <ac:spMkLst>
            <pc:docMk/>
            <pc:sldMk cId="2082614746" sldId="1048"/>
            <ac:spMk id="5" creationId="{6C390BF3-347C-9791-304E-018AE8192584}"/>
          </ac:spMkLst>
        </pc:spChg>
      </pc:sldChg>
      <pc:sldChg chg="mod modShow">
        <pc:chgData name="Alexandre Violato Peyerl" userId="efc85a1e-921b-40b6-b0de-36d32b3f53e2" providerId="ADAL" clId="{3F67D426-2559-4CAA-8B72-29128617B02A}" dt="2024-03-11T12:02:41.300" v="372" actId="729"/>
        <pc:sldMkLst>
          <pc:docMk/>
          <pc:sldMk cId="2826509186" sldId="1058"/>
        </pc:sldMkLst>
      </pc:sldChg>
      <pc:sldChg chg="mod modShow">
        <pc:chgData name="Alexandre Violato Peyerl" userId="efc85a1e-921b-40b6-b0de-36d32b3f53e2" providerId="ADAL" clId="{3F67D426-2559-4CAA-8B72-29128617B02A}" dt="2024-03-11T12:02:41.300" v="372" actId="729"/>
        <pc:sldMkLst>
          <pc:docMk/>
          <pc:sldMk cId="3764301444" sldId="1059"/>
        </pc:sldMkLst>
      </pc:sldChg>
      <pc:sldChg chg="mod modShow">
        <pc:chgData name="Alexandre Violato Peyerl" userId="efc85a1e-921b-40b6-b0de-36d32b3f53e2" providerId="ADAL" clId="{3F67D426-2559-4CAA-8B72-29128617B02A}" dt="2024-03-11T12:02:41.300" v="372" actId="729"/>
        <pc:sldMkLst>
          <pc:docMk/>
          <pc:sldMk cId="59447003" sldId="1060"/>
        </pc:sldMkLst>
      </pc:sldChg>
      <pc:sldChg chg="mod modShow">
        <pc:chgData name="Alexandre Violato Peyerl" userId="efc85a1e-921b-40b6-b0de-36d32b3f53e2" providerId="ADAL" clId="{3F67D426-2559-4CAA-8B72-29128617B02A}" dt="2024-03-11T12:02:41.300" v="372" actId="729"/>
        <pc:sldMkLst>
          <pc:docMk/>
          <pc:sldMk cId="358795492" sldId="1062"/>
        </pc:sldMkLst>
      </pc:sldChg>
      <pc:sldChg chg="modNotesTx">
        <pc:chgData name="Alexandre Violato Peyerl" userId="efc85a1e-921b-40b6-b0de-36d32b3f53e2" providerId="ADAL" clId="{3F67D426-2559-4CAA-8B72-29128617B02A}" dt="2024-03-11T12:28:59.007" v="898" actId="20577"/>
        <pc:sldMkLst>
          <pc:docMk/>
          <pc:sldMk cId="2677601217" sldId="1064"/>
        </pc:sldMkLst>
      </pc:sldChg>
      <pc:sldChg chg="modSp mod">
        <pc:chgData name="Alexandre Violato Peyerl" userId="efc85a1e-921b-40b6-b0de-36d32b3f53e2" providerId="ADAL" clId="{3F67D426-2559-4CAA-8B72-29128617B02A}" dt="2024-03-11T12:12:47.726" v="507" actId="20577"/>
        <pc:sldMkLst>
          <pc:docMk/>
          <pc:sldMk cId="816832825" sldId="1070"/>
        </pc:sldMkLst>
        <pc:spChg chg="mod">
          <ac:chgData name="Alexandre Violato Peyerl" userId="efc85a1e-921b-40b6-b0de-36d32b3f53e2" providerId="ADAL" clId="{3F67D426-2559-4CAA-8B72-29128617B02A}" dt="2024-03-11T12:12:47.726" v="507" actId="20577"/>
          <ac:spMkLst>
            <pc:docMk/>
            <pc:sldMk cId="816832825" sldId="1070"/>
            <ac:spMk id="2" creationId="{B4F2D432-4F68-44FD-AA0D-36AD42EC9C6C}"/>
          </ac:spMkLst>
        </pc:spChg>
        <pc:spChg chg="mod">
          <ac:chgData name="Alexandre Violato Peyerl" userId="efc85a1e-921b-40b6-b0de-36d32b3f53e2" providerId="ADAL" clId="{3F67D426-2559-4CAA-8B72-29128617B02A}" dt="2024-03-11T12:12:41.467" v="503" actId="1076"/>
          <ac:spMkLst>
            <pc:docMk/>
            <pc:sldMk cId="816832825" sldId="1070"/>
            <ac:spMk id="4" creationId="{550FAA84-B4CC-AC88-1578-1D37A3E436A9}"/>
          </ac:spMkLst>
        </pc:spChg>
      </pc:sldChg>
      <pc:sldChg chg="modSp mod">
        <pc:chgData name="Alexandre Violato Peyerl" userId="efc85a1e-921b-40b6-b0de-36d32b3f53e2" providerId="ADAL" clId="{3F67D426-2559-4CAA-8B72-29128617B02A}" dt="2024-03-11T12:16:31.975" v="509" actId="13926"/>
        <pc:sldMkLst>
          <pc:docMk/>
          <pc:sldMk cId="1374855990" sldId="1072"/>
        </pc:sldMkLst>
        <pc:spChg chg="mod">
          <ac:chgData name="Alexandre Violato Peyerl" userId="efc85a1e-921b-40b6-b0de-36d32b3f53e2" providerId="ADAL" clId="{3F67D426-2559-4CAA-8B72-29128617B02A}" dt="2024-03-11T12:16:31.975" v="509" actId="13926"/>
          <ac:spMkLst>
            <pc:docMk/>
            <pc:sldMk cId="1374855990" sldId="1072"/>
            <ac:spMk id="3" creationId="{00000000-0000-0000-0000-000000000000}"/>
          </ac:spMkLst>
        </pc:spChg>
      </pc:sldChg>
      <pc:sldChg chg="mod modShow">
        <pc:chgData name="Alexandre Violato Peyerl" userId="efc85a1e-921b-40b6-b0de-36d32b3f53e2" providerId="ADAL" clId="{3F67D426-2559-4CAA-8B72-29128617B02A}" dt="2024-03-11T12:02:41.300" v="372" actId="729"/>
        <pc:sldMkLst>
          <pc:docMk/>
          <pc:sldMk cId="772975279" sldId="1075"/>
        </pc:sldMkLst>
      </pc:sldChg>
      <pc:sldChg chg="mod modShow">
        <pc:chgData name="Alexandre Violato Peyerl" userId="efc85a1e-921b-40b6-b0de-36d32b3f53e2" providerId="ADAL" clId="{3F67D426-2559-4CAA-8B72-29128617B02A}" dt="2024-03-11T11:53:38.804" v="359" actId="729"/>
        <pc:sldMkLst>
          <pc:docMk/>
          <pc:sldMk cId="3942398097" sldId="1082"/>
        </pc:sldMkLst>
      </pc:sldChg>
      <pc:sldChg chg="addSp delSp modSp add mod delAnim modNotesTx">
        <pc:chgData name="Alexandre Violato Peyerl" userId="efc85a1e-921b-40b6-b0de-36d32b3f53e2" providerId="ADAL" clId="{3F67D426-2559-4CAA-8B72-29128617B02A}" dt="2024-03-11T12:21:46.122" v="635" actId="5793"/>
        <pc:sldMkLst>
          <pc:docMk/>
          <pc:sldMk cId="2363166999" sldId="1083"/>
        </pc:sldMkLst>
        <pc:spChg chg="del">
          <ac:chgData name="Alexandre Violato Peyerl" userId="efc85a1e-921b-40b6-b0de-36d32b3f53e2" providerId="ADAL" clId="{3F67D426-2559-4CAA-8B72-29128617B02A}" dt="2024-03-04T18:28:20.239" v="1" actId="478"/>
          <ac:spMkLst>
            <pc:docMk/>
            <pc:sldMk cId="2363166999" sldId="1083"/>
            <ac:spMk id="2" creationId="{AFB4A4D5-A76C-5666-4B87-DEFA9E686F76}"/>
          </ac:spMkLst>
        </pc:spChg>
        <pc:picChg chg="add mod">
          <ac:chgData name="Alexandre Violato Peyerl" userId="efc85a1e-921b-40b6-b0de-36d32b3f53e2" providerId="ADAL" clId="{3F67D426-2559-4CAA-8B72-29128617B02A}" dt="2024-03-04T18:30:55.048" v="11" actId="1076"/>
          <ac:picMkLst>
            <pc:docMk/>
            <pc:sldMk cId="2363166999" sldId="1083"/>
            <ac:picMk id="5" creationId="{96A4AF7D-62ED-A22A-0605-660264028E2B}"/>
          </ac:picMkLst>
        </pc:picChg>
        <pc:picChg chg="add del mod">
          <ac:chgData name="Alexandre Violato Peyerl" userId="efc85a1e-921b-40b6-b0de-36d32b3f53e2" providerId="ADAL" clId="{3F67D426-2559-4CAA-8B72-29128617B02A}" dt="2024-03-04T18:30:25.727" v="10" actId="478"/>
          <ac:picMkLst>
            <pc:docMk/>
            <pc:sldMk cId="2363166999" sldId="1083"/>
            <ac:picMk id="6" creationId="{7E72CB21-65C8-593C-0EBA-BC98F11CBD27}"/>
          </ac:picMkLst>
        </pc:picChg>
      </pc:sldChg>
      <pc:sldChg chg="mod modShow">
        <pc:chgData name="Alexandre Violato Peyerl" userId="efc85a1e-921b-40b6-b0de-36d32b3f53e2" providerId="ADAL" clId="{3F67D426-2559-4CAA-8B72-29128617B02A}" dt="2024-03-11T11:53:47.258" v="360" actId="729"/>
        <pc:sldMkLst>
          <pc:docMk/>
          <pc:sldMk cId="1650734628" sldId="1084"/>
        </pc:sldMkLst>
      </pc:sldChg>
      <pc:sldChg chg="mod modShow">
        <pc:chgData name="Alexandre Violato Peyerl" userId="efc85a1e-921b-40b6-b0de-36d32b3f53e2" providerId="ADAL" clId="{3F67D426-2559-4CAA-8B72-29128617B02A}" dt="2024-03-11T11:53:47.258" v="360" actId="729"/>
        <pc:sldMkLst>
          <pc:docMk/>
          <pc:sldMk cId="101468888" sldId="1085"/>
        </pc:sldMkLst>
      </pc:sldChg>
      <pc:sldChg chg="modSp mod">
        <pc:chgData name="Alexandre Violato Peyerl" userId="efc85a1e-921b-40b6-b0de-36d32b3f53e2" providerId="ADAL" clId="{3F67D426-2559-4CAA-8B72-29128617B02A}" dt="2024-03-11T12:35:32.261" v="919" actId="20577"/>
        <pc:sldMkLst>
          <pc:docMk/>
          <pc:sldMk cId="3352670725" sldId="1086"/>
        </pc:sldMkLst>
        <pc:spChg chg="mod">
          <ac:chgData name="Alexandre Violato Peyerl" userId="efc85a1e-921b-40b6-b0de-36d32b3f53e2" providerId="ADAL" clId="{3F67D426-2559-4CAA-8B72-29128617B02A}" dt="2024-03-11T12:35:32.261" v="919" actId="20577"/>
          <ac:spMkLst>
            <pc:docMk/>
            <pc:sldMk cId="3352670725" sldId="1086"/>
            <ac:spMk id="2" creationId="{794EB260-7077-0EBF-5658-1CFAC65941AC}"/>
          </ac:spMkLst>
        </pc:spChg>
        <pc:spChg chg="mod">
          <ac:chgData name="Alexandre Violato Peyerl" userId="efc85a1e-921b-40b6-b0de-36d32b3f53e2" providerId="ADAL" clId="{3F67D426-2559-4CAA-8B72-29128617B02A}" dt="2024-03-11T12:35:09.931" v="917" actId="1076"/>
          <ac:spMkLst>
            <pc:docMk/>
            <pc:sldMk cId="3352670725" sldId="1086"/>
            <ac:spMk id="4" creationId="{1E049C37-F2FD-1546-F95A-0A87E3060617}"/>
          </ac:spMkLst>
        </pc:spChg>
      </pc:sldChg>
      <pc:sldChg chg="modSp mod modShow">
        <pc:chgData name="Alexandre Violato Peyerl" userId="efc85a1e-921b-40b6-b0de-36d32b3f53e2" providerId="ADAL" clId="{3F67D426-2559-4CAA-8B72-29128617B02A}" dt="2024-03-11T11:55:16.267" v="366" actId="729"/>
        <pc:sldMkLst>
          <pc:docMk/>
          <pc:sldMk cId="3997364627" sldId="1087"/>
        </pc:sldMkLst>
        <pc:spChg chg="mod">
          <ac:chgData name="Alexandre Violato Peyerl" userId="efc85a1e-921b-40b6-b0de-36d32b3f53e2" providerId="ADAL" clId="{3F67D426-2559-4CAA-8B72-29128617B02A}" dt="2024-03-11T11:55:00.768" v="364" actId="207"/>
          <ac:spMkLst>
            <pc:docMk/>
            <pc:sldMk cId="3997364627" sldId="1087"/>
            <ac:spMk id="2" creationId="{FFD71A32-FDC3-4E04-E2D5-35FE5921D9F0}"/>
          </ac:spMkLst>
        </pc:spChg>
      </pc:sldChg>
      <pc:sldChg chg="mod modShow">
        <pc:chgData name="Alexandre Violato Peyerl" userId="efc85a1e-921b-40b6-b0de-36d32b3f53e2" providerId="ADAL" clId="{3F67D426-2559-4CAA-8B72-29128617B02A}" dt="2024-03-11T11:55:58.959" v="369" actId="729"/>
        <pc:sldMkLst>
          <pc:docMk/>
          <pc:sldMk cId="2181058057" sldId="1088"/>
        </pc:sldMkLst>
      </pc:sldChg>
      <pc:sldChg chg="modSp add mod ord modShow">
        <pc:chgData name="Alexandre Violato Peyerl" userId="efc85a1e-921b-40b6-b0de-36d32b3f53e2" providerId="ADAL" clId="{3F67D426-2559-4CAA-8B72-29128617B02A}" dt="2024-03-11T12:34:36.765" v="913" actId="1076"/>
        <pc:sldMkLst>
          <pc:docMk/>
          <pc:sldMk cId="2956982215" sldId="1089"/>
        </pc:sldMkLst>
        <pc:spChg chg="mod">
          <ac:chgData name="Alexandre Violato Peyerl" userId="efc85a1e-921b-40b6-b0de-36d32b3f53e2" providerId="ADAL" clId="{3F67D426-2559-4CAA-8B72-29128617B02A}" dt="2024-03-11T12:33:57.206" v="904" actId="207"/>
          <ac:spMkLst>
            <pc:docMk/>
            <pc:sldMk cId="2956982215" sldId="1089"/>
            <ac:spMk id="3" creationId="{61D35F26-610C-4C36-ACAE-F6FBB78EB7ED}"/>
          </ac:spMkLst>
        </pc:spChg>
        <pc:spChg chg="mod">
          <ac:chgData name="Alexandre Violato Peyerl" userId="efc85a1e-921b-40b6-b0de-36d32b3f53e2" providerId="ADAL" clId="{3F67D426-2559-4CAA-8B72-29128617B02A}" dt="2024-03-11T12:34:36.765" v="913" actId="1076"/>
          <ac:spMkLst>
            <pc:docMk/>
            <pc:sldMk cId="2956982215" sldId="1089"/>
            <ac:spMk id="4" creationId="{1E049C37-F2FD-1546-F95A-0A87E3060617}"/>
          </ac:spMkLst>
        </pc:spChg>
      </pc:sldChg>
      <pc:sldChg chg="addSp modSp add mod ord modAnim modShow">
        <pc:chgData name="Alexandre Violato Peyerl" userId="efc85a1e-921b-40b6-b0de-36d32b3f53e2" providerId="ADAL" clId="{3F67D426-2559-4CAA-8B72-29128617B02A}" dt="2024-03-11T12:34:43.084" v="914" actId="1076"/>
        <pc:sldMkLst>
          <pc:docMk/>
          <pc:sldMk cId="1237361510" sldId="1090"/>
        </pc:sldMkLst>
        <pc:spChg chg="mod">
          <ac:chgData name="Alexandre Violato Peyerl" userId="efc85a1e-921b-40b6-b0de-36d32b3f53e2" providerId="ADAL" clId="{3F67D426-2559-4CAA-8B72-29128617B02A}" dt="2024-03-11T12:33:50.338" v="902" actId="207"/>
          <ac:spMkLst>
            <pc:docMk/>
            <pc:sldMk cId="1237361510" sldId="1090"/>
            <ac:spMk id="2" creationId="{ED8A25CD-6392-6E50-2573-4C48046D15CF}"/>
          </ac:spMkLst>
        </pc:spChg>
        <pc:spChg chg="mod">
          <ac:chgData name="Alexandre Violato Peyerl" userId="efc85a1e-921b-40b6-b0de-36d32b3f53e2" providerId="ADAL" clId="{3F67D426-2559-4CAA-8B72-29128617B02A}" dt="2024-03-11T12:34:43.084" v="914" actId="1076"/>
          <ac:spMkLst>
            <pc:docMk/>
            <pc:sldMk cId="1237361510" sldId="1090"/>
            <ac:spMk id="4" creationId="{1E049C37-F2FD-1546-F95A-0A87E3060617}"/>
          </ac:spMkLst>
        </pc:spChg>
        <pc:spChg chg="add mod">
          <ac:chgData name="Alexandre Violato Peyerl" userId="efc85a1e-921b-40b6-b0de-36d32b3f53e2" providerId="ADAL" clId="{3F67D426-2559-4CAA-8B72-29128617B02A}" dt="2024-03-11T12:33:53.329" v="903" actId="207"/>
          <ac:spMkLst>
            <pc:docMk/>
            <pc:sldMk cId="1237361510" sldId="1090"/>
            <ac:spMk id="5" creationId="{71D38934-CF9C-9750-8BEC-ADA6D53A8B56}"/>
          </ac:spMkLst>
        </pc:spChg>
      </pc:sldChg>
      <pc:sldChg chg="modSp add del mod modShow">
        <pc:chgData name="Alexandre Violato Peyerl" userId="efc85a1e-921b-40b6-b0de-36d32b3f53e2" providerId="ADAL" clId="{3F67D426-2559-4CAA-8B72-29128617B02A}" dt="2024-03-11T11:45:50.783" v="240" actId="47"/>
        <pc:sldMkLst>
          <pc:docMk/>
          <pc:sldMk cId="3203683889" sldId="1091"/>
        </pc:sldMkLst>
        <pc:spChg chg="mod">
          <ac:chgData name="Alexandre Violato Peyerl" userId="efc85a1e-921b-40b6-b0de-36d32b3f53e2" providerId="ADAL" clId="{3F67D426-2559-4CAA-8B72-29128617B02A}" dt="2024-03-11T11:43:45.652" v="235" actId="207"/>
          <ac:spMkLst>
            <pc:docMk/>
            <pc:sldMk cId="3203683889" sldId="1091"/>
            <ac:spMk id="2" creationId="{794EB260-7077-0EBF-5658-1CFAC65941AC}"/>
          </ac:spMkLst>
        </pc:spChg>
      </pc:sldChg>
      <pc:sldChg chg="modSp add del mod modShow">
        <pc:chgData name="Alexandre Violato Peyerl" userId="efc85a1e-921b-40b6-b0de-36d32b3f53e2" providerId="ADAL" clId="{3F67D426-2559-4CAA-8B72-29128617B02A}" dt="2024-03-11T11:45:59.963" v="241" actId="47"/>
        <pc:sldMkLst>
          <pc:docMk/>
          <pc:sldMk cId="972787596" sldId="1092"/>
        </pc:sldMkLst>
        <pc:spChg chg="mod">
          <ac:chgData name="Alexandre Violato Peyerl" userId="efc85a1e-921b-40b6-b0de-36d32b3f53e2" providerId="ADAL" clId="{3F67D426-2559-4CAA-8B72-29128617B02A}" dt="2024-03-11T11:45:26.589" v="237" actId="207"/>
          <ac:spMkLst>
            <pc:docMk/>
            <pc:sldMk cId="972787596" sldId="1092"/>
            <ac:spMk id="2" creationId="{FFD71A32-FDC3-4E04-E2D5-35FE5921D9F0}"/>
          </ac:spMkLst>
        </pc:spChg>
      </pc:sldChg>
      <pc:sldChg chg="modSp add mod modAnim modShow">
        <pc:chgData name="Alexandre Violato Peyerl" userId="efc85a1e-921b-40b6-b0de-36d32b3f53e2" providerId="ADAL" clId="{3F67D426-2559-4CAA-8B72-29128617B02A}" dt="2024-03-11T12:36:41.856" v="931" actId="123"/>
        <pc:sldMkLst>
          <pc:docMk/>
          <pc:sldMk cId="3676095829" sldId="1093"/>
        </pc:sldMkLst>
        <pc:spChg chg="mod">
          <ac:chgData name="Alexandre Violato Peyerl" userId="efc85a1e-921b-40b6-b0de-36d32b3f53e2" providerId="ADAL" clId="{3F67D426-2559-4CAA-8B72-29128617B02A}" dt="2024-03-11T12:36:41.856" v="931" actId="123"/>
          <ac:spMkLst>
            <pc:docMk/>
            <pc:sldMk cId="3676095829" sldId="1093"/>
            <ac:spMk id="2" creationId="{A8384BEF-3A4C-0926-B7CF-84A967718404}"/>
          </ac:spMkLst>
        </pc:spChg>
        <pc:spChg chg="mod">
          <ac:chgData name="Alexandre Violato Peyerl" userId="efc85a1e-921b-40b6-b0de-36d32b3f53e2" providerId="ADAL" clId="{3F67D426-2559-4CAA-8B72-29128617B02A}" dt="2024-03-11T12:36:34.881" v="930" actId="1076"/>
          <ac:spMkLst>
            <pc:docMk/>
            <pc:sldMk cId="3676095829" sldId="1093"/>
            <ac:spMk id="4" creationId="{1E049C37-F2FD-1546-F95A-0A87E3060617}"/>
          </ac:spMkLst>
        </pc:spChg>
      </pc:sldChg>
      <pc:sldChg chg="modSp add mod ord modAnim modShow">
        <pc:chgData name="Alexandre Violato Peyerl" userId="efc85a1e-921b-40b6-b0de-36d32b3f53e2" providerId="ADAL" clId="{3F67D426-2559-4CAA-8B72-29128617B02A}" dt="2024-03-11T12:34:28.525" v="912" actId="1076"/>
        <pc:sldMkLst>
          <pc:docMk/>
          <pc:sldMk cId="2530936033" sldId="1094"/>
        </pc:sldMkLst>
        <pc:spChg chg="mod">
          <ac:chgData name="Alexandre Violato Peyerl" userId="efc85a1e-921b-40b6-b0de-36d32b3f53e2" providerId="ADAL" clId="{3F67D426-2559-4CAA-8B72-29128617B02A}" dt="2024-03-11T12:34:16.686" v="910" actId="1076"/>
          <ac:spMkLst>
            <pc:docMk/>
            <pc:sldMk cId="2530936033" sldId="1094"/>
            <ac:spMk id="2" creationId="{ED8A25CD-6392-6E50-2573-4C48046D15CF}"/>
          </ac:spMkLst>
        </pc:spChg>
        <pc:spChg chg="mod">
          <ac:chgData name="Alexandre Violato Peyerl" userId="efc85a1e-921b-40b6-b0de-36d32b3f53e2" providerId="ADAL" clId="{3F67D426-2559-4CAA-8B72-29128617B02A}" dt="2024-03-11T12:34:28.525" v="912" actId="1076"/>
          <ac:spMkLst>
            <pc:docMk/>
            <pc:sldMk cId="2530936033" sldId="1094"/>
            <ac:spMk id="4" creationId="{1E049C37-F2FD-1546-F95A-0A87E3060617}"/>
          </ac:spMkLst>
        </pc:spChg>
      </pc:sldChg>
      <pc:sldChg chg="modSp add">
        <pc:chgData name="Alexandre Violato Peyerl" userId="efc85a1e-921b-40b6-b0de-36d32b3f53e2" providerId="ADAL" clId="{3F67D426-2559-4CAA-8B72-29128617B02A}" dt="2024-03-11T11:59:35.550" v="371" actId="207"/>
        <pc:sldMkLst>
          <pc:docMk/>
          <pc:sldMk cId="541601344" sldId="1095"/>
        </pc:sldMkLst>
        <pc:spChg chg="mod">
          <ac:chgData name="Alexandre Violato Peyerl" userId="efc85a1e-921b-40b6-b0de-36d32b3f53e2" providerId="ADAL" clId="{3F67D426-2559-4CAA-8B72-29128617B02A}" dt="2024-03-11T11:59:35.550" v="371" actId="207"/>
          <ac:spMkLst>
            <pc:docMk/>
            <pc:sldMk cId="541601344" sldId="1095"/>
            <ac:spMk id="3" creationId="{D0F7AD90-C828-3F5B-21CB-07A361FB13AA}"/>
          </ac:spMkLst>
        </pc:spChg>
      </pc:sldChg>
      <pc:sldChg chg="add del">
        <pc:chgData name="Alexandre Violato Peyerl" userId="efc85a1e-921b-40b6-b0de-36d32b3f53e2" providerId="ADAL" clId="{3F67D426-2559-4CAA-8B72-29128617B02A}" dt="2024-03-11T11:45:17.509" v="236" actId="47"/>
        <pc:sldMkLst>
          <pc:docMk/>
          <pc:sldMk cId="1648988837" sldId="1095"/>
        </pc:sldMkLst>
      </pc:sldChg>
      <pc:sldChg chg="modSp add mod">
        <pc:chgData name="Alexandre Violato Peyerl" userId="efc85a1e-921b-40b6-b0de-36d32b3f53e2" providerId="ADAL" clId="{3F67D426-2559-4CAA-8B72-29128617B02A}" dt="2024-03-11T12:36:04.619" v="923" actId="207"/>
        <pc:sldMkLst>
          <pc:docMk/>
          <pc:sldMk cId="537685681" sldId="1096"/>
        </pc:sldMkLst>
        <pc:spChg chg="mod">
          <ac:chgData name="Alexandre Violato Peyerl" userId="efc85a1e-921b-40b6-b0de-36d32b3f53e2" providerId="ADAL" clId="{3F67D426-2559-4CAA-8B72-29128617B02A}" dt="2024-03-11T12:36:04.619" v="923" actId="207"/>
          <ac:spMkLst>
            <pc:docMk/>
            <pc:sldMk cId="537685681" sldId="1096"/>
            <ac:spMk id="2" creationId="{FFD71A32-FDC3-4E04-E2D5-35FE5921D9F0}"/>
          </ac:spMkLst>
        </pc:spChg>
        <pc:spChg chg="mod">
          <ac:chgData name="Alexandre Violato Peyerl" userId="efc85a1e-921b-40b6-b0de-36d32b3f53e2" providerId="ADAL" clId="{3F67D426-2559-4CAA-8B72-29128617B02A}" dt="2024-03-11T12:36:01.139" v="922" actId="1076"/>
          <ac:spMkLst>
            <pc:docMk/>
            <pc:sldMk cId="537685681" sldId="1096"/>
            <ac:spMk id="4" creationId="{1E049C37-F2FD-1546-F95A-0A87E3060617}"/>
          </ac:spMkLst>
        </pc:spChg>
      </pc:sldChg>
      <pc:sldChg chg="addSp modSp add modAnim modNotesTx">
        <pc:chgData name="Alexandre Violato Peyerl" userId="efc85a1e-921b-40b6-b0de-36d32b3f53e2" providerId="ADAL" clId="{3F67D426-2559-4CAA-8B72-29128617B02A}" dt="2024-03-11T13:08:00.215" v="1616" actId="20577"/>
        <pc:sldMkLst>
          <pc:docMk/>
          <pc:sldMk cId="1022429316" sldId="1097"/>
        </pc:sldMkLst>
        <pc:spChg chg="mod">
          <ac:chgData name="Alexandre Violato Peyerl" userId="efc85a1e-921b-40b6-b0de-36d32b3f53e2" providerId="ADAL" clId="{3F67D426-2559-4CAA-8B72-29128617B02A}" dt="2024-03-11T12:49:32.130" v="1016" actId="113"/>
          <ac:spMkLst>
            <pc:docMk/>
            <pc:sldMk cId="1022429316" sldId="1097"/>
            <ac:spMk id="2" creationId="{06E61FCB-94D3-5642-3E44-ED813E334516}"/>
          </ac:spMkLst>
        </pc:spChg>
        <pc:spChg chg="add mod">
          <ac:chgData name="Alexandre Violato Peyerl" userId="efc85a1e-921b-40b6-b0de-36d32b3f53e2" providerId="ADAL" clId="{3F67D426-2559-4CAA-8B72-29128617B02A}" dt="2024-03-11T12:47:47.665" v="955"/>
          <ac:spMkLst>
            <pc:docMk/>
            <pc:sldMk cId="1022429316" sldId="1097"/>
            <ac:spMk id="5" creationId="{6C390BF3-347C-9791-304E-018AE8192584}"/>
          </ac:spMkLst>
        </pc:spChg>
      </pc:sldChg>
    </pc:docChg>
  </pc:docChgLst>
  <pc:docChgLst>
    <pc:chgData name="Thais Albani dos Santos Carvalho" userId="S::tsantos@tce.sp.gov.br::487d2ac9-65fa-40cc-8a4b-aa5b1697f7b7" providerId="AD" clId="Web-{479E02BF-4EDC-81D7-25C0-E424B4AFFD41}"/>
    <pc:docChg chg="modSld">
      <pc:chgData name="Thais Albani dos Santos Carvalho" userId="S::tsantos@tce.sp.gov.br::487d2ac9-65fa-40cc-8a4b-aa5b1697f7b7" providerId="AD" clId="Web-{479E02BF-4EDC-81D7-25C0-E424B4AFFD41}" dt="2024-03-11T11:16:52.704" v="1" actId="20577"/>
      <pc:docMkLst>
        <pc:docMk/>
      </pc:docMkLst>
      <pc:sldChg chg="modSp">
        <pc:chgData name="Thais Albani dos Santos Carvalho" userId="S::tsantos@tce.sp.gov.br::487d2ac9-65fa-40cc-8a4b-aa5b1697f7b7" providerId="AD" clId="Web-{479E02BF-4EDC-81D7-25C0-E424B4AFFD41}" dt="2024-03-11T11:16:52.704" v="1" actId="20577"/>
        <pc:sldMkLst>
          <pc:docMk/>
          <pc:sldMk cId="2181058057" sldId="1088"/>
        </pc:sldMkLst>
        <pc:spChg chg="mod">
          <ac:chgData name="Thais Albani dos Santos Carvalho" userId="S::tsantos@tce.sp.gov.br::487d2ac9-65fa-40cc-8a4b-aa5b1697f7b7" providerId="AD" clId="Web-{479E02BF-4EDC-81D7-25C0-E424B4AFFD41}" dt="2024-03-11T11:16:52.704" v="1" actId="20577"/>
          <ac:spMkLst>
            <pc:docMk/>
            <pc:sldMk cId="2181058057" sldId="1088"/>
            <ac:spMk id="2" creationId="{A8384BEF-3A4C-0926-B7CF-84A967718404}"/>
          </ac:spMkLst>
        </pc:spChg>
      </pc:sldChg>
    </pc:docChg>
  </pc:docChgLst>
  <pc:docChgLst>
    <pc:chgData name="Robson Luis Correia" userId="618ba195-9af4-4a04-803f-252d0906b9e1" providerId="ADAL" clId="{5A09F107-A13C-4D1A-9919-CDC5039B67C8}"/>
    <pc:docChg chg="custSel modSld">
      <pc:chgData name="Robson Luis Correia" userId="618ba195-9af4-4a04-803f-252d0906b9e1" providerId="ADAL" clId="{5A09F107-A13C-4D1A-9919-CDC5039B67C8}" dt="2024-03-26T14:58:21.369" v="936"/>
      <pc:docMkLst>
        <pc:docMk/>
      </pc:docMkLst>
      <pc:sldChg chg="modSp mod">
        <pc:chgData name="Robson Luis Correia" userId="618ba195-9af4-4a04-803f-252d0906b9e1" providerId="ADAL" clId="{5A09F107-A13C-4D1A-9919-CDC5039B67C8}" dt="2024-03-18T18:07:32.749" v="251" actId="1076"/>
        <pc:sldMkLst>
          <pc:docMk/>
          <pc:sldMk cId="2082614746" sldId="1048"/>
        </pc:sldMkLst>
        <pc:spChg chg="mod">
          <ac:chgData name="Robson Luis Correia" userId="618ba195-9af4-4a04-803f-252d0906b9e1" providerId="ADAL" clId="{5A09F107-A13C-4D1A-9919-CDC5039B67C8}" dt="2024-03-18T18:07:29.524" v="250" actId="1076"/>
          <ac:spMkLst>
            <pc:docMk/>
            <pc:sldMk cId="2082614746" sldId="1048"/>
            <ac:spMk id="2" creationId="{18E96125-38EE-7B43-662D-F32B4703FDDA}"/>
          </ac:spMkLst>
        </pc:spChg>
        <pc:spChg chg="mod">
          <ac:chgData name="Robson Luis Correia" userId="618ba195-9af4-4a04-803f-252d0906b9e1" providerId="ADAL" clId="{5A09F107-A13C-4D1A-9919-CDC5039B67C8}" dt="2024-03-18T18:07:32.749" v="251" actId="1076"/>
          <ac:spMkLst>
            <pc:docMk/>
            <pc:sldMk cId="2082614746" sldId="1048"/>
            <ac:spMk id="4" creationId="{FF6CE8EA-9FA2-3C64-87B1-E567D833C5EE}"/>
          </ac:spMkLst>
        </pc:spChg>
      </pc:sldChg>
      <pc:sldChg chg="modAnim">
        <pc:chgData name="Robson Luis Correia" userId="618ba195-9af4-4a04-803f-252d0906b9e1" providerId="ADAL" clId="{5A09F107-A13C-4D1A-9919-CDC5039B67C8}" dt="2024-03-26T14:57:28.097" v="933"/>
        <pc:sldMkLst>
          <pc:docMk/>
          <pc:sldMk cId="1853479271" sldId="1061"/>
        </pc:sldMkLst>
      </pc:sldChg>
      <pc:sldChg chg="modAnim">
        <pc:chgData name="Robson Luis Correia" userId="618ba195-9af4-4a04-803f-252d0906b9e1" providerId="ADAL" clId="{5A09F107-A13C-4D1A-9919-CDC5039B67C8}" dt="2024-03-26T14:58:12.869" v="935"/>
        <pc:sldMkLst>
          <pc:docMk/>
          <pc:sldMk cId="3932102015" sldId="1063"/>
        </pc:sldMkLst>
      </pc:sldChg>
      <pc:sldChg chg="modSp">
        <pc:chgData name="Robson Luis Correia" userId="618ba195-9af4-4a04-803f-252d0906b9e1" providerId="ADAL" clId="{5A09F107-A13C-4D1A-9919-CDC5039B67C8}" dt="2024-03-26T14:52:34.312" v="922" actId="115"/>
        <pc:sldMkLst>
          <pc:docMk/>
          <pc:sldMk cId="2677601217" sldId="1064"/>
        </pc:sldMkLst>
        <pc:spChg chg="mod">
          <ac:chgData name="Robson Luis Correia" userId="618ba195-9af4-4a04-803f-252d0906b9e1" providerId="ADAL" clId="{5A09F107-A13C-4D1A-9919-CDC5039B67C8}" dt="2024-03-26T14:52:34.312" v="922" actId="115"/>
          <ac:spMkLst>
            <pc:docMk/>
            <pc:sldMk cId="2677601217" sldId="1064"/>
            <ac:spMk id="2" creationId="{4CD4B6C6-8817-A4FC-0EBD-B5117E357EFD}"/>
          </ac:spMkLst>
        </pc:spChg>
      </pc:sldChg>
      <pc:sldChg chg="modSp mod">
        <pc:chgData name="Robson Luis Correia" userId="618ba195-9af4-4a04-803f-252d0906b9e1" providerId="ADAL" clId="{5A09F107-A13C-4D1A-9919-CDC5039B67C8}" dt="2024-03-18T18:07:15.460" v="248" actId="1076"/>
        <pc:sldMkLst>
          <pc:docMk/>
          <pc:sldMk cId="1303665895" sldId="1067"/>
        </pc:sldMkLst>
        <pc:spChg chg="mod">
          <ac:chgData name="Robson Luis Correia" userId="618ba195-9af4-4a04-803f-252d0906b9e1" providerId="ADAL" clId="{5A09F107-A13C-4D1A-9919-CDC5039B67C8}" dt="2024-03-18T18:07:12.805" v="247" actId="1076"/>
          <ac:spMkLst>
            <pc:docMk/>
            <pc:sldMk cId="1303665895" sldId="1067"/>
            <ac:spMk id="2" creationId="{E0FE8F4A-0A6F-981D-C30B-B577EC4E6375}"/>
          </ac:spMkLst>
        </pc:spChg>
        <pc:spChg chg="mod">
          <ac:chgData name="Robson Luis Correia" userId="618ba195-9af4-4a04-803f-252d0906b9e1" providerId="ADAL" clId="{5A09F107-A13C-4D1A-9919-CDC5039B67C8}" dt="2024-03-18T18:07:15.460" v="248" actId="1076"/>
          <ac:spMkLst>
            <pc:docMk/>
            <pc:sldMk cId="1303665895" sldId="1067"/>
            <ac:spMk id="4" creationId="{3F15EAFD-7FE5-52CF-0575-59DA9102B9C1}"/>
          </ac:spMkLst>
        </pc:spChg>
      </pc:sldChg>
      <pc:sldChg chg="modSp mod modAnim modNotesTx">
        <pc:chgData name="Robson Luis Correia" userId="618ba195-9af4-4a04-803f-252d0906b9e1" providerId="ADAL" clId="{5A09F107-A13C-4D1A-9919-CDC5039B67C8}" dt="2024-03-26T14:57:52.985" v="934"/>
        <pc:sldMkLst>
          <pc:docMk/>
          <pc:sldMk cId="2645717822" sldId="1069"/>
        </pc:sldMkLst>
        <pc:spChg chg="mod">
          <ac:chgData name="Robson Luis Correia" userId="618ba195-9af4-4a04-803f-252d0906b9e1" providerId="ADAL" clId="{5A09F107-A13C-4D1A-9919-CDC5039B67C8}" dt="2024-03-18T18:07:41.131" v="252" actId="1076"/>
          <ac:spMkLst>
            <pc:docMk/>
            <pc:sldMk cId="2645717822" sldId="1069"/>
            <ac:spMk id="2" creationId="{7869F7F0-B733-A0BB-83E9-C230457833F1}"/>
          </ac:spMkLst>
        </pc:spChg>
        <pc:spChg chg="mod">
          <ac:chgData name="Robson Luis Correia" userId="618ba195-9af4-4a04-803f-252d0906b9e1" providerId="ADAL" clId="{5A09F107-A13C-4D1A-9919-CDC5039B67C8}" dt="2024-03-18T18:07:43.589" v="253" actId="1076"/>
          <ac:spMkLst>
            <pc:docMk/>
            <pc:sldMk cId="2645717822" sldId="1069"/>
            <ac:spMk id="4" creationId="{FBFEB07E-436E-7EDE-F802-FDEF9E6A8E40}"/>
          </ac:spMkLst>
        </pc:spChg>
      </pc:sldChg>
      <pc:sldChg chg="modSp mod">
        <pc:chgData name="Robson Luis Correia" userId="618ba195-9af4-4a04-803f-252d0906b9e1" providerId="ADAL" clId="{5A09F107-A13C-4D1A-9919-CDC5039B67C8}" dt="2024-03-26T14:46:30.575" v="825" actId="6549"/>
        <pc:sldMkLst>
          <pc:docMk/>
          <pc:sldMk cId="1374855990" sldId="1072"/>
        </pc:sldMkLst>
        <pc:spChg chg="mod">
          <ac:chgData name="Robson Luis Correia" userId="618ba195-9af4-4a04-803f-252d0906b9e1" providerId="ADAL" clId="{5A09F107-A13C-4D1A-9919-CDC5039B67C8}" dt="2024-03-26T14:46:30.575" v="825" actId="6549"/>
          <ac:spMkLst>
            <pc:docMk/>
            <pc:sldMk cId="1374855990" sldId="1072"/>
            <ac:spMk id="3" creationId="{00000000-0000-0000-0000-000000000000}"/>
          </ac:spMkLst>
        </pc:spChg>
      </pc:sldChg>
      <pc:sldChg chg="modAnim">
        <pc:chgData name="Robson Luis Correia" userId="618ba195-9af4-4a04-803f-252d0906b9e1" providerId="ADAL" clId="{5A09F107-A13C-4D1A-9919-CDC5039B67C8}" dt="2024-03-26T14:47:15.307" v="826"/>
        <pc:sldMkLst>
          <pc:docMk/>
          <pc:sldMk cId="3703382717" sldId="1076"/>
        </pc:sldMkLst>
      </pc:sldChg>
      <pc:sldChg chg="modSp modAnim modNotesTx">
        <pc:chgData name="Robson Luis Correia" userId="618ba195-9af4-4a04-803f-252d0906b9e1" providerId="ADAL" clId="{5A09F107-A13C-4D1A-9919-CDC5039B67C8}" dt="2024-03-26T14:49:18.369" v="913" actId="20577"/>
        <pc:sldMkLst>
          <pc:docMk/>
          <pc:sldMk cId="1301188908" sldId="1077"/>
        </pc:sldMkLst>
        <pc:spChg chg="mod">
          <ac:chgData name="Robson Luis Correia" userId="618ba195-9af4-4a04-803f-252d0906b9e1" providerId="ADAL" clId="{5A09F107-A13C-4D1A-9919-CDC5039B67C8}" dt="2024-03-26T14:49:18.369" v="913" actId="20577"/>
          <ac:spMkLst>
            <pc:docMk/>
            <pc:sldMk cId="1301188908" sldId="1077"/>
            <ac:spMk id="2" creationId="{B25CFFEA-8AB9-113A-2F93-40291DDA3146}"/>
          </ac:spMkLst>
        </pc:spChg>
      </pc:sldChg>
      <pc:sldChg chg="modSp mod modAnim">
        <pc:chgData name="Robson Luis Correia" userId="618ba195-9af4-4a04-803f-252d0906b9e1" providerId="ADAL" clId="{5A09F107-A13C-4D1A-9919-CDC5039B67C8}" dt="2024-03-26T14:58:21.369" v="936"/>
        <pc:sldMkLst>
          <pc:docMk/>
          <pc:sldMk cId="3822702810" sldId="1078"/>
        </pc:sldMkLst>
        <pc:spChg chg="mod">
          <ac:chgData name="Robson Luis Correia" userId="618ba195-9af4-4a04-803f-252d0906b9e1" providerId="ADAL" clId="{5A09F107-A13C-4D1A-9919-CDC5039B67C8}" dt="2024-03-18T18:07:51.809" v="254" actId="1076"/>
          <ac:spMkLst>
            <pc:docMk/>
            <pc:sldMk cId="3822702810" sldId="1078"/>
            <ac:spMk id="2" creationId="{32AFF94E-CA32-8857-9C56-B11A2E7602EB}"/>
          </ac:spMkLst>
        </pc:spChg>
        <pc:spChg chg="mod">
          <ac:chgData name="Robson Luis Correia" userId="618ba195-9af4-4a04-803f-252d0906b9e1" providerId="ADAL" clId="{5A09F107-A13C-4D1A-9919-CDC5039B67C8}" dt="2024-03-18T18:07:54.591" v="255" actId="1076"/>
          <ac:spMkLst>
            <pc:docMk/>
            <pc:sldMk cId="3822702810" sldId="1078"/>
            <ac:spMk id="4" creationId="{60A38333-A6D6-1C77-535E-C9B2BD2BFA9F}"/>
          </ac:spMkLst>
        </pc:spChg>
      </pc:sldChg>
      <pc:sldChg chg="modSp mod modAnim">
        <pc:chgData name="Robson Luis Correia" userId="618ba195-9af4-4a04-803f-252d0906b9e1" providerId="ADAL" clId="{5A09F107-A13C-4D1A-9919-CDC5039B67C8}" dt="2024-03-26T14:56:47.039" v="931"/>
        <pc:sldMkLst>
          <pc:docMk/>
          <pc:sldMk cId="1289683405" sldId="1080"/>
        </pc:sldMkLst>
        <pc:spChg chg="mod">
          <ac:chgData name="Robson Luis Correia" userId="618ba195-9af4-4a04-803f-252d0906b9e1" providerId="ADAL" clId="{5A09F107-A13C-4D1A-9919-CDC5039B67C8}" dt="2024-03-18T18:07:24.324" v="249" actId="1076"/>
          <ac:spMkLst>
            <pc:docMk/>
            <pc:sldMk cId="1289683405" sldId="1080"/>
            <ac:spMk id="2" creationId="{11CC5F92-514F-C981-3064-9898509E15AA}"/>
          </ac:spMkLst>
        </pc:spChg>
      </pc:sldChg>
      <pc:sldChg chg="modAnim">
        <pc:chgData name="Robson Luis Correia" userId="618ba195-9af4-4a04-803f-252d0906b9e1" providerId="ADAL" clId="{5A09F107-A13C-4D1A-9919-CDC5039B67C8}" dt="2024-03-26T14:56:29.439" v="930"/>
        <pc:sldMkLst>
          <pc:docMk/>
          <pc:sldMk cId="1598527858" sldId="1081"/>
        </pc:sldMkLst>
      </pc:sldChg>
      <pc:sldChg chg="modAnim">
        <pc:chgData name="Robson Luis Correia" userId="618ba195-9af4-4a04-803f-252d0906b9e1" providerId="ADAL" clId="{5A09F107-A13C-4D1A-9919-CDC5039B67C8}" dt="2024-03-26T14:54:03.094" v="925"/>
        <pc:sldMkLst>
          <pc:docMk/>
          <pc:sldMk cId="3352670725" sldId="1086"/>
        </pc:sldMkLst>
      </pc:sldChg>
      <pc:sldChg chg="modSp mod modAnim">
        <pc:chgData name="Robson Luis Correia" userId="618ba195-9af4-4a04-803f-252d0906b9e1" providerId="ADAL" clId="{5A09F107-A13C-4D1A-9919-CDC5039B67C8}" dt="2024-03-26T14:53:02.327" v="923"/>
        <pc:sldMkLst>
          <pc:docMk/>
          <pc:sldMk cId="2956982215" sldId="1089"/>
        </pc:sldMkLst>
        <pc:spChg chg="mod">
          <ac:chgData name="Robson Luis Correia" userId="618ba195-9af4-4a04-803f-252d0906b9e1" providerId="ADAL" clId="{5A09F107-A13C-4D1A-9919-CDC5039B67C8}" dt="2024-03-18T18:05:24.034" v="237" actId="1076"/>
          <ac:spMkLst>
            <pc:docMk/>
            <pc:sldMk cId="2956982215" sldId="1089"/>
            <ac:spMk id="3" creationId="{61D35F26-610C-4C36-ACAE-F6FBB78EB7ED}"/>
          </ac:spMkLst>
        </pc:spChg>
        <pc:spChg chg="mod">
          <ac:chgData name="Robson Luis Correia" userId="618ba195-9af4-4a04-803f-252d0906b9e1" providerId="ADAL" clId="{5A09F107-A13C-4D1A-9919-CDC5039B67C8}" dt="2024-03-18T18:05:26.830" v="238" actId="1076"/>
          <ac:spMkLst>
            <pc:docMk/>
            <pc:sldMk cId="2956982215" sldId="1089"/>
            <ac:spMk id="4" creationId="{1E049C37-F2FD-1546-F95A-0A87E3060617}"/>
          </ac:spMkLst>
        </pc:spChg>
      </pc:sldChg>
      <pc:sldChg chg="modSp modAnim">
        <pc:chgData name="Robson Luis Correia" userId="618ba195-9af4-4a04-803f-252d0906b9e1" providerId="ADAL" clId="{5A09F107-A13C-4D1A-9919-CDC5039B67C8}" dt="2024-03-26T14:53:21.040" v="924"/>
        <pc:sldMkLst>
          <pc:docMk/>
          <pc:sldMk cId="1237361510" sldId="1090"/>
        </pc:sldMkLst>
        <pc:spChg chg="mod">
          <ac:chgData name="Robson Luis Correia" userId="618ba195-9af4-4a04-803f-252d0906b9e1" providerId="ADAL" clId="{5A09F107-A13C-4D1A-9919-CDC5039B67C8}" dt="2024-03-18T18:05:57.068" v="240" actId="113"/>
          <ac:spMkLst>
            <pc:docMk/>
            <pc:sldMk cId="1237361510" sldId="1090"/>
            <ac:spMk id="2" creationId="{ED8A25CD-6392-6E50-2573-4C48046D15CF}"/>
          </ac:spMkLst>
        </pc:spChg>
      </pc:sldChg>
      <pc:sldChg chg="modSp mod modAnim">
        <pc:chgData name="Robson Luis Correia" userId="618ba195-9af4-4a04-803f-252d0906b9e1" providerId="ADAL" clId="{5A09F107-A13C-4D1A-9919-CDC5039B67C8}" dt="2024-03-26T14:54:46.582" v="927"/>
        <pc:sldMkLst>
          <pc:docMk/>
          <pc:sldMk cId="3676095829" sldId="1093"/>
        </pc:sldMkLst>
        <pc:spChg chg="mod">
          <ac:chgData name="Robson Luis Correia" userId="618ba195-9af4-4a04-803f-252d0906b9e1" providerId="ADAL" clId="{5A09F107-A13C-4D1A-9919-CDC5039B67C8}" dt="2024-03-18T18:06:40.287" v="243" actId="1076"/>
          <ac:spMkLst>
            <pc:docMk/>
            <pc:sldMk cId="3676095829" sldId="1093"/>
            <ac:spMk id="2" creationId="{A8384BEF-3A4C-0926-B7CF-84A967718404}"/>
          </ac:spMkLst>
        </pc:spChg>
        <pc:spChg chg="mod">
          <ac:chgData name="Robson Luis Correia" userId="618ba195-9af4-4a04-803f-252d0906b9e1" providerId="ADAL" clId="{5A09F107-A13C-4D1A-9919-CDC5039B67C8}" dt="2024-03-18T18:06:43.803" v="244" actId="1076"/>
          <ac:spMkLst>
            <pc:docMk/>
            <pc:sldMk cId="3676095829" sldId="1093"/>
            <ac:spMk id="4" creationId="{1E049C37-F2FD-1546-F95A-0A87E3060617}"/>
          </ac:spMkLst>
        </pc:spChg>
      </pc:sldChg>
      <pc:sldChg chg="modSp modAnim">
        <pc:chgData name="Robson Luis Correia" userId="618ba195-9af4-4a04-803f-252d0906b9e1" providerId="ADAL" clId="{5A09F107-A13C-4D1A-9919-CDC5039B67C8}" dt="2024-03-26T14:51:42.113" v="918" actId="255"/>
        <pc:sldMkLst>
          <pc:docMk/>
          <pc:sldMk cId="541601344" sldId="1095"/>
        </pc:sldMkLst>
        <pc:spChg chg="mod">
          <ac:chgData name="Robson Luis Correia" userId="618ba195-9af4-4a04-803f-252d0906b9e1" providerId="ADAL" clId="{5A09F107-A13C-4D1A-9919-CDC5039B67C8}" dt="2024-03-26T14:51:42.113" v="918" actId="255"/>
          <ac:spMkLst>
            <pc:docMk/>
            <pc:sldMk cId="541601344" sldId="1095"/>
            <ac:spMk id="3" creationId="{D0F7AD90-C828-3F5B-21CB-07A361FB13AA}"/>
          </ac:spMkLst>
        </pc:spChg>
      </pc:sldChg>
      <pc:sldChg chg="modSp mod modAnim">
        <pc:chgData name="Robson Luis Correia" userId="618ba195-9af4-4a04-803f-252d0906b9e1" providerId="ADAL" clId="{5A09F107-A13C-4D1A-9919-CDC5039B67C8}" dt="2024-03-26T14:54:12.158" v="926"/>
        <pc:sldMkLst>
          <pc:docMk/>
          <pc:sldMk cId="537685681" sldId="1096"/>
        </pc:sldMkLst>
        <pc:spChg chg="mod">
          <ac:chgData name="Robson Luis Correia" userId="618ba195-9af4-4a04-803f-252d0906b9e1" providerId="ADAL" clId="{5A09F107-A13C-4D1A-9919-CDC5039B67C8}" dt="2024-03-18T18:06:28.127" v="241" actId="1076"/>
          <ac:spMkLst>
            <pc:docMk/>
            <pc:sldMk cId="537685681" sldId="1096"/>
            <ac:spMk id="2" creationId="{FFD71A32-FDC3-4E04-E2D5-35FE5921D9F0}"/>
          </ac:spMkLst>
        </pc:spChg>
        <pc:spChg chg="mod">
          <ac:chgData name="Robson Luis Correia" userId="618ba195-9af4-4a04-803f-252d0906b9e1" providerId="ADAL" clId="{5A09F107-A13C-4D1A-9919-CDC5039B67C8}" dt="2024-03-18T18:06:33.629" v="242" actId="1076"/>
          <ac:spMkLst>
            <pc:docMk/>
            <pc:sldMk cId="537685681" sldId="1096"/>
            <ac:spMk id="4" creationId="{1E049C37-F2FD-1546-F95A-0A87E3060617}"/>
          </ac:spMkLst>
        </pc:spChg>
      </pc:sldChg>
      <pc:sldChg chg="modSp mod modAnim">
        <pc:chgData name="Robson Luis Correia" userId="618ba195-9af4-4a04-803f-252d0906b9e1" providerId="ADAL" clId="{5A09F107-A13C-4D1A-9919-CDC5039B67C8}" dt="2024-03-26T14:55:53.808" v="929"/>
        <pc:sldMkLst>
          <pc:docMk/>
          <pc:sldMk cId="1022429316" sldId="1097"/>
        </pc:sldMkLst>
        <pc:spChg chg="mod">
          <ac:chgData name="Robson Luis Correia" userId="618ba195-9af4-4a04-803f-252d0906b9e1" providerId="ADAL" clId="{5A09F107-A13C-4D1A-9919-CDC5039B67C8}" dt="2024-03-18T18:07:00.451" v="245" actId="1076"/>
          <ac:spMkLst>
            <pc:docMk/>
            <pc:sldMk cId="1022429316" sldId="1097"/>
            <ac:spMk id="2" creationId="{06E61FCB-94D3-5642-3E44-ED813E334516}"/>
          </ac:spMkLst>
        </pc:spChg>
        <pc:spChg chg="mod">
          <ac:chgData name="Robson Luis Correia" userId="618ba195-9af4-4a04-803f-252d0906b9e1" providerId="ADAL" clId="{5A09F107-A13C-4D1A-9919-CDC5039B67C8}" dt="2024-03-18T18:07:03.711" v="246" actId="1076"/>
          <ac:spMkLst>
            <pc:docMk/>
            <pc:sldMk cId="1022429316" sldId="1097"/>
            <ac:spMk id="4" creationId="{5374CA82-ACFE-E7B0-FAAB-06DC5E24A6C4}"/>
          </ac:spMkLst>
        </pc:spChg>
        <pc:spChg chg="mod">
          <ac:chgData name="Robson Luis Correia" userId="618ba195-9af4-4a04-803f-252d0906b9e1" providerId="ADAL" clId="{5A09F107-A13C-4D1A-9919-CDC5039B67C8}" dt="2024-03-18T18:07:00.451" v="245" actId="1076"/>
          <ac:spMkLst>
            <pc:docMk/>
            <pc:sldMk cId="1022429316" sldId="1097"/>
            <ac:spMk id="5" creationId="{6C390BF3-347C-9791-304E-018AE8192584}"/>
          </ac:spMkLst>
        </pc:spChg>
        <pc:spChg chg="mod">
          <ac:chgData name="Robson Luis Correia" userId="618ba195-9af4-4a04-803f-252d0906b9e1" providerId="ADAL" clId="{5A09F107-A13C-4D1A-9919-CDC5039B67C8}" dt="2024-03-18T18:07:00.451" v="245" actId="1076"/>
          <ac:spMkLst>
            <pc:docMk/>
            <pc:sldMk cId="1022429316" sldId="1097"/>
            <ac:spMk id="7" creationId="{BC7075E1-34EE-99A3-C877-4DCEDE1B40B8}"/>
          </ac:spMkLst>
        </pc:spChg>
        <pc:picChg chg="mod">
          <ac:chgData name="Robson Luis Correia" userId="618ba195-9af4-4a04-803f-252d0906b9e1" providerId="ADAL" clId="{5A09F107-A13C-4D1A-9919-CDC5039B67C8}" dt="2024-03-18T18:07:00.451" v="245" actId="1076"/>
          <ac:picMkLst>
            <pc:docMk/>
            <pc:sldMk cId="1022429316" sldId="1097"/>
            <ac:picMk id="9" creationId="{90D151C3-5545-B0A0-4C26-8245BDB7267D}"/>
          </ac:picMkLst>
        </pc:picChg>
        <pc:picChg chg="mod">
          <ac:chgData name="Robson Luis Correia" userId="618ba195-9af4-4a04-803f-252d0906b9e1" providerId="ADAL" clId="{5A09F107-A13C-4D1A-9919-CDC5039B67C8}" dt="2024-03-18T18:07:00.451" v="245" actId="1076"/>
          <ac:picMkLst>
            <pc:docMk/>
            <pc:sldMk cId="1022429316" sldId="1097"/>
            <ac:picMk id="13" creationId="{47A4976A-5D38-6D2D-31AA-80F1EEBE3C55}"/>
          </ac:picMkLst>
        </pc:picChg>
      </pc:sldChg>
    </pc:docChg>
  </pc:docChgLst>
  <pc:docChgLst>
    <pc:chgData name="Robson Luis Correia" userId="618ba195-9af4-4a04-803f-252d0906b9e1" providerId="ADAL" clId="{693E84AA-7AE9-4050-948F-791500508076}"/>
    <pc:docChg chg="undo custSel addSld modSld sldOrd">
      <pc:chgData name="Robson Luis Correia" userId="618ba195-9af4-4a04-803f-252d0906b9e1" providerId="ADAL" clId="{693E84AA-7AE9-4050-948F-791500508076}" dt="2024-02-17T14:33:52.726" v="5374" actId="255"/>
      <pc:docMkLst>
        <pc:docMk/>
      </pc:docMkLst>
      <pc:sldChg chg="modSp mod modAnim">
        <pc:chgData name="Robson Luis Correia" userId="618ba195-9af4-4a04-803f-252d0906b9e1" providerId="ADAL" clId="{693E84AA-7AE9-4050-948F-791500508076}" dt="2024-02-17T13:10:11.458" v="2577" actId="20577"/>
        <pc:sldMkLst>
          <pc:docMk/>
          <pc:sldMk cId="4057623812" sldId="880"/>
        </pc:sldMkLst>
        <pc:spChg chg="mod">
          <ac:chgData name="Robson Luis Correia" userId="618ba195-9af4-4a04-803f-252d0906b9e1" providerId="ADAL" clId="{693E84AA-7AE9-4050-948F-791500508076}" dt="2024-02-16T19:36:50.617" v="27" actId="1076"/>
          <ac:spMkLst>
            <pc:docMk/>
            <pc:sldMk cId="4057623812" sldId="880"/>
            <ac:spMk id="2" creationId="{18E96125-38EE-7B43-662D-F32B4703FDDA}"/>
          </ac:spMkLst>
        </pc:spChg>
        <pc:spChg chg="mod">
          <ac:chgData name="Robson Luis Correia" userId="618ba195-9af4-4a04-803f-252d0906b9e1" providerId="ADAL" clId="{693E84AA-7AE9-4050-948F-791500508076}" dt="2024-02-17T13:10:11.458" v="2577" actId="20577"/>
          <ac:spMkLst>
            <pc:docMk/>
            <pc:sldMk cId="4057623812" sldId="880"/>
            <ac:spMk id="4" creationId="{FF6CE8EA-9FA2-3C64-87B1-E567D833C5EE}"/>
          </ac:spMkLst>
        </pc:spChg>
      </pc:sldChg>
      <pc:sldChg chg="ord">
        <pc:chgData name="Robson Luis Correia" userId="618ba195-9af4-4a04-803f-252d0906b9e1" providerId="ADAL" clId="{693E84AA-7AE9-4050-948F-791500508076}" dt="2024-02-17T14:02:35.753" v="4346"/>
        <pc:sldMkLst>
          <pc:docMk/>
          <pc:sldMk cId="743688994" sldId="1024"/>
        </pc:sldMkLst>
      </pc:sldChg>
      <pc:sldChg chg="modSp mod modAnim">
        <pc:chgData name="Robson Luis Correia" userId="618ba195-9af4-4a04-803f-252d0906b9e1" providerId="ADAL" clId="{693E84AA-7AE9-4050-948F-791500508076}" dt="2024-02-17T13:10:55.766" v="2616" actId="1076"/>
        <pc:sldMkLst>
          <pc:docMk/>
          <pc:sldMk cId="4134966477" sldId="1044"/>
        </pc:sldMkLst>
        <pc:spChg chg="mod">
          <ac:chgData name="Robson Luis Correia" userId="618ba195-9af4-4a04-803f-252d0906b9e1" providerId="ADAL" clId="{693E84AA-7AE9-4050-948F-791500508076}" dt="2024-02-17T13:10:55.766" v="2616" actId="1076"/>
          <ac:spMkLst>
            <pc:docMk/>
            <pc:sldMk cId="4134966477" sldId="1044"/>
            <ac:spMk id="2" creationId="{18E96125-38EE-7B43-662D-F32B4703FDDA}"/>
          </ac:spMkLst>
        </pc:spChg>
        <pc:spChg chg="mod">
          <ac:chgData name="Robson Luis Correia" userId="618ba195-9af4-4a04-803f-252d0906b9e1" providerId="ADAL" clId="{693E84AA-7AE9-4050-948F-791500508076}" dt="2024-02-17T13:10:49.931" v="2615" actId="20577"/>
          <ac:spMkLst>
            <pc:docMk/>
            <pc:sldMk cId="4134966477" sldId="1044"/>
            <ac:spMk id="4" creationId="{FF6CE8EA-9FA2-3C64-87B1-E567D833C5EE}"/>
          </ac:spMkLst>
        </pc:spChg>
      </pc:sldChg>
      <pc:sldChg chg="ord modNotesTx">
        <pc:chgData name="Robson Luis Correia" userId="618ba195-9af4-4a04-803f-252d0906b9e1" providerId="ADAL" clId="{693E84AA-7AE9-4050-948F-791500508076}" dt="2024-02-16T20:20:30.205" v="1544"/>
        <pc:sldMkLst>
          <pc:docMk/>
          <pc:sldMk cId="1217786944" sldId="1045"/>
        </pc:sldMkLst>
      </pc:sldChg>
      <pc:sldChg chg="modSp mod ord modNotesTx">
        <pc:chgData name="Robson Luis Correia" userId="618ba195-9af4-4a04-803f-252d0906b9e1" providerId="ADAL" clId="{693E84AA-7AE9-4050-948F-791500508076}" dt="2024-02-17T14:21:04.116" v="4997" actId="6549"/>
        <pc:sldMkLst>
          <pc:docMk/>
          <pc:sldMk cId="2082614746" sldId="1048"/>
        </pc:sldMkLst>
        <pc:spChg chg="mod">
          <ac:chgData name="Robson Luis Correia" userId="618ba195-9af4-4a04-803f-252d0906b9e1" providerId="ADAL" clId="{693E84AA-7AE9-4050-948F-791500508076}" dt="2024-02-17T14:21:04.116" v="4997" actId="6549"/>
          <ac:spMkLst>
            <pc:docMk/>
            <pc:sldMk cId="2082614746" sldId="1048"/>
            <ac:spMk id="2" creationId="{18E96125-38EE-7B43-662D-F32B4703FDDA}"/>
          </ac:spMkLst>
        </pc:spChg>
        <pc:spChg chg="mod">
          <ac:chgData name="Robson Luis Correia" userId="618ba195-9af4-4a04-803f-252d0906b9e1" providerId="ADAL" clId="{693E84AA-7AE9-4050-948F-791500508076}" dt="2024-02-16T19:39:16.450" v="77" actId="20577"/>
          <ac:spMkLst>
            <pc:docMk/>
            <pc:sldMk cId="2082614746" sldId="1048"/>
            <ac:spMk id="4" creationId="{FF6CE8EA-9FA2-3C64-87B1-E567D833C5EE}"/>
          </ac:spMkLst>
        </pc:spChg>
      </pc:sldChg>
      <pc:sldChg chg="ord">
        <pc:chgData name="Robson Luis Correia" userId="618ba195-9af4-4a04-803f-252d0906b9e1" providerId="ADAL" clId="{693E84AA-7AE9-4050-948F-791500508076}" dt="2024-02-16T20:20:30.205" v="1544"/>
        <pc:sldMkLst>
          <pc:docMk/>
          <pc:sldMk cId="2826509186" sldId="1058"/>
        </pc:sldMkLst>
      </pc:sldChg>
      <pc:sldChg chg="modSp ord">
        <pc:chgData name="Robson Luis Correia" userId="618ba195-9af4-4a04-803f-252d0906b9e1" providerId="ADAL" clId="{693E84AA-7AE9-4050-948F-791500508076}" dt="2024-02-17T14:25:01.009" v="5096"/>
        <pc:sldMkLst>
          <pc:docMk/>
          <pc:sldMk cId="3764301444" sldId="1059"/>
        </pc:sldMkLst>
        <pc:spChg chg="mod">
          <ac:chgData name="Robson Luis Correia" userId="618ba195-9af4-4a04-803f-252d0906b9e1" providerId="ADAL" clId="{693E84AA-7AE9-4050-948F-791500508076}" dt="2024-02-17T13:47:08.246" v="3706" actId="113"/>
          <ac:spMkLst>
            <pc:docMk/>
            <pc:sldMk cId="3764301444" sldId="1059"/>
            <ac:spMk id="2" creationId="{1206B0BF-B64E-95AF-3FF1-DE764D6B4088}"/>
          </ac:spMkLst>
        </pc:spChg>
      </pc:sldChg>
      <pc:sldChg chg="ord">
        <pc:chgData name="Robson Luis Correia" userId="618ba195-9af4-4a04-803f-252d0906b9e1" providerId="ADAL" clId="{693E84AA-7AE9-4050-948F-791500508076}" dt="2024-02-17T14:25:01.009" v="5096"/>
        <pc:sldMkLst>
          <pc:docMk/>
          <pc:sldMk cId="59447003" sldId="1060"/>
        </pc:sldMkLst>
      </pc:sldChg>
      <pc:sldChg chg="modSp mod ord modNotesTx">
        <pc:chgData name="Robson Luis Correia" userId="618ba195-9af4-4a04-803f-252d0906b9e1" providerId="ADAL" clId="{693E84AA-7AE9-4050-948F-791500508076}" dt="2024-02-17T14:23:47.653" v="5092" actId="20577"/>
        <pc:sldMkLst>
          <pc:docMk/>
          <pc:sldMk cId="1853479271" sldId="1061"/>
        </pc:sldMkLst>
        <pc:spChg chg="mod">
          <ac:chgData name="Robson Luis Correia" userId="618ba195-9af4-4a04-803f-252d0906b9e1" providerId="ADAL" clId="{693E84AA-7AE9-4050-948F-791500508076}" dt="2024-02-17T14:23:47.653" v="5092" actId="20577"/>
          <ac:spMkLst>
            <pc:docMk/>
            <pc:sldMk cId="1853479271" sldId="1061"/>
            <ac:spMk id="2" creationId="{6996FA91-F22C-2CC6-EBD6-8625DB4D1002}"/>
          </ac:spMkLst>
        </pc:spChg>
        <pc:spChg chg="mod">
          <ac:chgData name="Robson Luis Correia" userId="618ba195-9af4-4a04-803f-252d0906b9e1" providerId="ADAL" clId="{693E84AA-7AE9-4050-948F-791500508076}" dt="2024-02-17T14:22:35.944" v="5058" actId="1076"/>
          <ac:spMkLst>
            <pc:docMk/>
            <pc:sldMk cId="1853479271" sldId="1061"/>
            <ac:spMk id="4" creationId="{459F7635-08D0-AF30-87E2-D9EF2A5FFF1C}"/>
          </ac:spMkLst>
        </pc:spChg>
      </pc:sldChg>
      <pc:sldChg chg="ord">
        <pc:chgData name="Robson Luis Correia" userId="618ba195-9af4-4a04-803f-252d0906b9e1" providerId="ADAL" clId="{693E84AA-7AE9-4050-948F-791500508076}" dt="2024-02-16T20:20:30.205" v="1544"/>
        <pc:sldMkLst>
          <pc:docMk/>
          <pc:sldMk cId="358795492" sldId="1062"/>
        </pc:sldMkLst>
      </pc:sldChg>
      <pc:sldChg chg="modSp mod ord modAnim modNotesTx">
        <pc:chgData name="Robson Luis Correia" userId="618ba195-9af4-4a04-803f-252d0906b9e1" providerId="ADAL" clId="{693E84AA-7AE9-4050-948F-791500508076}" dt="2024-02-17T14:30:01.443" v="5301" actId="1076"/>
        <pc:sldMkLst>
          <pc:docMk/>
          <pc:sldMk cId="3932102015" sldId="1063"/>
        </pc:sldMkLst>
        <pc:spChg chg="mod">
          <ac:chgData name="Robson Luis Correia" userId="618ba195-9af4-4a04-803f-252d0906b9e1" providerId="ADAL" clId="{693E84AA-7AE9-4050-948F-791500508076}" dt="2024-02-17T14:30:01.443" v="5301" actId="1076"/>
          <ac:spMkLst>
            <pc:docMk/>
            <pc:sldMk cId="3932102015" sldId="1063"/>
            <ac:spMk id="2" creationId="{263B5F36-4E63-7053-B2C5-67E7DF7FD05A}"/>
          </ac:spMkLst>
        </pc:spChg>
        <pc:spChg chg="mod">
          <ac:chgData name="Robson Luis Correia" userId="618ba195-9af4-4a04-803f-252d0906b9e1" providerId="ADAL" clId="{693E84AA-7AE9-4050-948F-791500508076}" dt="2024-02-17T14:26:04.547" v="5126" actId="1076"/>
          <ac:spMkLst>
            <pc:docMk/>
            <pc:sldMk cId="3932102015" sldId="1063"/>
            <ac:spMk id="4" creationId="{B45B196F-FB60-2291-479C-608FFEA67E51}"/>
          </ac:spMkLst>
        </pc:spChg>
      </pc:sldChg>
      <pc:sldChg chg="addSp delSp modSp add mod modAnim modNotesTx">
        <pc:chgData name="Robson Luis Correia" userId="618ba195-9af4-4a04-803f-252d0906b9e1" providerId="ADAL" clId="{693E84AA-7AE9-4050-948F-791500508076}" dt="2024-02-17T14:18:38.057" v="4988" actId="6549"/>
        <pc:sldMkLst>
          <pc:docMk/>
          <pc:sldMk cId="2677601217" sldId="1064"/>
        </pc:sldMkLst>
        <pc:spChg chg="mod">
          <ac:chgData name="Robson Luis Correia" userId="618ba195-9af4-4a04-803f-252d0906b9e1" providerId="ADAL" clId="{693E84AA-7AE9-4050-948F-791500508076}" dt="2024-02-17T14:18:38.057" v="4988" actId="6549"/>
          <ac:spMkLst>
            <pc:docMk/>
            <pc:sldMk cId="2677601217" sldId="1064"/>
            <ac:spMk id="2" creationId="{4CD4B6C6-8817-A4FC-0EBD-B5117E357EFD}"/>
          </ac:spMkLst>
        </pc:spChg>
        <pc:spChg chg="mod">
          <ac:chgData name="Robson Luis Correia" userId="618ba195-9af4-4a04-803f-252d0906b9e1" providerId="ADAL" clId="{693E84AA-7AE9-4050-948F-791500508076}" dt="2024-02-17T12:47:06.536" v="1789" actId="1076"/>
          <ac:spMkLst>
            <pc:docMk/>
            <pc:sldMk cId="2677601217" sldId="1064"/>
            <ac:spMk id="4" creationId="{1E049C37-F2FD-1546-F95A-0A87E3060617}"/>
          </ac:spMkLst>
        </pc:spChg>
        <pc:picChg chg="add del">
          <ac:chgData name="Robson Luis Correia" userId="618ba195-9af4-4a04-803f-252d0906b9e1" providerId="ADAL" clId="{693E84AA-7AE9-4050-948F-791500508076}" dt="2024-02-17T12:48:26.253" v="1839" actId="22"/>
          <ac:picMkLst>
            <pc:docMk/>
            <pc:sldMk cId="2677601217" sldId="1064"/>
            <ac:picMk id="5" creationId="{389753C8-675B-5DA8-63EE-49EBB4448B18}"/>
          </ac:picMkLst>
        </pc:picChg>
      </pc:sldChg>
      <pc:sldChg chg="modSp add mod ord modAnim modNotesTx">
        <pc:chgData name="Robson Luis Correia" userId="618ba195-9af4-4a04-803f-252d0906b9e1" providerId="ADAL" clId="{693E84AA-7AE9-4050-948F-791500508076}" dt="2024-02-17T14:17:12.472" v="4947" actId="20577"/>
        <pc:sldMkLst>
          <pc:docMk/>
          <pc:sldMk cId="267614996" sldId="1065"/>
        </pc:sldMkLst>
        <pc:spChg chg="mod">
          <ac:chgData name="Robson Luis Correia" userId="618ba195-9af4-4a04-803f-252d0906b9e1" providerId="ADAL" clId="{693E84AA-7AE9-4050-948F-791500508076}" dt="2024-02-17T13:28:06.663" v="3506" actId="1076"/>
          <ac:spMkLst>
            <pc:docMk/>
            <pc:sldMk cId="267614996" sldId="1065"/>
            <ac:spMk id="2" creationId="{85377F21-2BA4-C5D7-3C43-A9E6AF1C931D}"/>
          </ac:spMkLst>
        </pc:spChg>
        <pc:spChg chg="mod">
          <ac:chgData name="Robson Luis Correia" userId="618ba195-9af4-4a04-803f-252d0906b9e1" providerId="ADAL" clId="{693E84AA-7AE9-4050-948F-791500508076}" dt="2024-02-17T14:17:12.472" v="4947" actId="20577"/>
          <ac:spMkLst>
            <pc:docMk/>
            <pc:sldMk cId="267614996" sldId="1065"/>
            <ac:spMk id="4" creationId="{BCB25DD7-92B4-8938-5C60-961880644CFB}"/>
          </ac:spMkLst>
        </pc:spChg>
      </pc:sldChg>
      <pc:sldChg chg="modSp add mod modAnim modNotesTx">
        <pc:chgData name="Robson Luis Correia" userId="618ba195-9af4-4a04-803f-252d0906b9e1" providerId="ADAL" clId="{693E84AA-7AE9-4050-948F-791500508076}" dt="2024-02-17T14:19:45.731" v="4991" actId="6549"/>
        <pc:sldMkLst>
          <pc:docMk/>
          <pc:sldMk cId="2887231133" sldId="1066"/>
        </pc:sldMkLst>
        <pc:spChg chg="mod">
          <ac:chgData name="Robson Luis Correia" userId="618ba195-9af4-4a04-803f-252d0906b9e1" providerId="ADAL" clId="{693E84AA-7AE9-4050-948F-791500508076}" dt="2024-02-17T14:19:45.731" v="4991" actId="6549"/>
          <ac:spMkLst>
            <pc:docMk/>
            <pc:sldMk cId="2887231133" sldId="1066"/>
            <ac:spMk id="2" creationId="{06E61FCB-94D3-5642-3E44-ED813E334516}"/>
          </ac:spMkLst>
        </pc:spChg>
        <pc:spChg chg="mod">
          <ac:chgData name="Robson Luis Correia" userId="618ba195-9af4-4a04-803f-252d0906b9e1" providerId="ADAL" clId="{693E84AA-7AE9-4050-948F-791500508076}" dt="2024-02-17T13:35:00.942" v="3648" actId="1076"/>
          <ac:spMkLst>
            <pc:docMk/>
            <pc:sldMk cId="2887231133" sldId="1066"/>
            <ac:spMk id="4" creationId="{5374CA82-ACFE-E7B0-FAAB-06DC5E24A6C4}"/>
          </ac:spMkLst>
        </pc:spChg>
      </pc:sldChg>
      <pc:sldChg chg="modSp add mod modAnim modNotesTx">
        <pc:chgData name="Robson Luis Correia" userId="618ba195-9af4-4a04-803f-252d0906b9e1" providerId="ADAL" clId="{693E84AA-7AE9-4050-948F-791500508076}" dt="2024-02-17T13:46:17.164" v="3697" actId="6549"/>
        <pc:sldMkLst>
          <pc:docMk/>
          <pc:sldMk cId="1303665895" sldId="1067"/>
        </pc:sldMkLst>
        <pc:spChg chg="mod">
          <ac:chgData name="Robson Luis Correia" userId="618ba195-9af4-4a04-803f-252d0906b9e1" providerId="ADAL" clId="{693E84AA-7AE9-4050-948F-791500508076}" dt="2024-02-17T13:46:17.164" v="3697" actId="6549"/>
          <ac:spMkLst>
            <pc:docMk/>
            <pc:sldMk cId="1303665895" sldId="1067"/>
            <ac:spMk id="2" creationId="{E0FE8F4A-0A6F-981D-C30B-B577EC4E6375}"/>
          </ac:spMkLst>
        </pc:spChg>
        <pc:spChg chg="mod">
          <ac:chgData name="Robson Luis Correia" userId="618ba195-9af4-4a04-803f-252d0906b9e1" providerId="ADAL" clId="{693E84AA-7AE9-4050-948F-791500508076}" dt="2024-02-17T13:07:40.029" v="2531" actId="1076"/>
          <ac:spMkLst>
            <pc:docMk/>
            <pc:sldMk cId="1303665895" sldId="1067"/>
            <ac:spMk id="4" creationId="{3F15EAFD-7FE5-52CF-0575-59DA9102B9C1}"/>
          </ac:spMkLst>
        </pc:spChg>
      </pc:sldChg>
      <pc:sldChg chg="modSp add mod modAnim">
        <pc:chgData name="Robson Luis Correia" userId="618ba195-9af4-4a04-803f-252d0906b9e1" providerId="ADAL" clId="{693E84AA-7AE9-4050-948F-791500508076}" dt="2024-02-17T13:46:28.813" v="3705" actId="20577"/>
        <pc:sldMkLst>
          <pc:docMk/>
          <pc:sldMk cId="3516767111" sldId="1068"/>
        </pc:sldMkLst>
        <pc:spChg chg="mod">
          <ac:chgData name="Robson Luis Correia" userId="618ba195-9af4-4a04-803f-252d0906b9e1" providerId="ADAL" clId="{693E84AA-7AE9-4050-948F-791500508076}" dt="2024-02-17T13:46:28.813" v="3705" actId="20577"/>
          <ac:spMkLst>
            <pc:docMk/>
            <pc:sldMk cId="3516767111" sldId="1068"/>
            <ac:spMk id="2" creationId="{5C29E1E5-E533-908A-B4E6-71F6E1F06B41}"/>
          </ac:spMkLst>
        </pc:spChg>
        <pc:spChg chg="mod">
          <ac:chgData name="Robson Luis Correia" userId="618ba195-9af4-4a04-803f-252d0906b9e1" providerId="ADAL" clId="{693E84AA-7AE9-4050-948F-791500508076}" dt="2024-02-17T13:09:38.312" v="2549" actId="1076"/>
          <ac:spMkLst>
            <pc:docMk/>
            <pc:sldMk cId="3516767111" sldId="1068"/>
            <ac:spMk id="4" creationId="{0B34004E-9935-CAEF-B8F3-1CC24DB01A69}"/>
          </ac:spMkLst>
        </pc:spChg>
      </pc:sldChg>
      <pc:sldChg chg="modSp add mod modAnim modNotesTx">
        <pc:chgData name="Robson Luis Correia" userId="618ba195-9af4-4a04-803f-252d0906b9e1" providerId="ADAL" clId="{693E84AA-7AE9-4050-948F-791500508076}" dt="2024-02-17T14:14:42.800" v="4926" actId="1076"/>
        <pc:sldMkLst>
          <pc:docMk/>
          <pc:sldMk cId="2645717822" sldId="1069"/>
        </pc:sldMkLst>
        <pc:spChg chg="mod">
          <ac:chgData name="Robson Luis Correia" userId="618ba195-9af4-4a04-803f-252d0906b9e1" providerId="ADAL" clId="{693E84AA-7AE9-4050-948F-791500508076}" dt="2024-02-17T14:14:42.800" v="4926" actId="1076"/>
          <ac:spMkLst>
            <pc:docMk/>
            <pc:sldMk cId="2645717822" sldId="1069"/>
            <ac:spMk id="2" creationId="{7869F7F0-B733-A0BB-83E9-C230457833F1}"/>
          </ac:spMkLst>
        </pc:spChg>
        <pc:spChg chg="mod">
          <ac:chgData name="Robson Luis Correia" userId="618ba195-9af4-4a04-803f-252d0906b9e1" providerId="ADAL" clId="{693E84AA-7AE9-4050-948F-791500508076}" dt="2024-02-17T14:06:35.437" v="4486" actId="20577"/>
          <ac:spMkLst>
            <pc:docMk/>
            <pc:sldMk cId="2645717822" sldId="1069"/>
            <ac:spMk id="4" creationId="{FBFEB07E-436E-7EDE-F802-FDEF9E6A8E40}"/>
          </ac:spMkLst>
        </pc:spChg>
      </pc:sldChg>
      <pc:sldChg chg="modSp add mod modAnim">
        <pc:chgData name="Robson Luis Correia" userId="618ba195-9af4-4a04-803f-252d0906b9e1" providerId="ADAL" clId="{693E84AA-7AE9-4050-948F-791500508076}" dt="2024-02-17T14:33:52.726" v="5374" actId="255"/>
        <pc:sldMkLst>
          <pc:docMk/>
          <pc:sldMk cId="816832825" sldId="1070"/>
        </pc:sldMkLst>
        <pc:spChg chg="mod">
          <ac:chgData name="Robson Luis Correia" userId="618ba195-9af4-4a04-803f-252d0906b9e1" providerId="ADAL" clId="{693E84AA-7AE9-4050-948F-791500508076}" dt="2024-02-17T14:33:52.726" v="5374" actId="255"/>
          <ac:spMkLst>
            <pc:docMk/>
            <pc:sldMk cId="816832825" sldId="1070"/>
            <ac:spMk id="2" creationId="{B4F2D432-4F68-44FD-AA0D-36AD42EC9C6C}"/>
          </ac:spMkLst>
        </pc:spChg>
        <pc:spChg chg="mod">
          <ac:chgData name="Robson Luis Correia" userId="618ba195-9af4-4a04-803f-252d0906b9e1" providerId="ADAL" clId="{693E84AA-7AE9-4050-948F-791500508076}" dt="2024-02-17T14:32:14.679" v="5364" actId="20577"/>
          <ac:spMkLst>
            <pc:docMk/>
            <pc:sldMk cId="816832825" sldId="1070"/>
            <ac:spMk id="4" creationId="{550FAA84-B4CC-AC88-1578-1D37A3E436A9}"/>
          </ac:spMkLst>
        </pc:spChg>
      </pc:sldChg>
    </pc:docChg>
  </pc:docChgLst>
  <pc:docChgLst>
    <pc:chgData name="Robson Luis Correia" userId="S::rcorreia@tce.sp.gov.br::618ba195-9af4-4a04-803f-252d0906b9e1" providerId="AD" clId="Web-{68F98E21-6CEB-4184-8F70-E56C969EE561}"/>
    <pc:docChg chg="addSld modSld">
      <pc:chgData name="Robson Luis Correia" userId="S::rcorreia@tce.sp.gov.br::618ba195-9af4-4a04-803f-252d0906b9e1" providerId="AD" clId="Web-{68F98E21-6CEB-4184-8F70-E56C969EE561}" dt="2024-03-10T13:00:39.567" v="20" actId="20577"/>
      <pc:docMkLst>
        <pc:docMk/>
      </pc:docMkLst>
      <pc:sldChg chg="modSp">
        <pc:chgData name="Robson Luis Correia" userId="S::rcorreia@tce.sp.gov.br::618ba195-9af4-4a04-803f-252d0906b9e1" providerId="AD" clId="Web-{68F98E21-6CEB-4184-8F70-E56C969EE561}" dt="2024-03-10T13:00:39.567" v="20" actId="20577"/>
        <pc:sldMkLst>
          <pc:docMk/>
          <pc:sldMk cId="1374855990" sldId="1072"/>
        </pc:sldMkLst>
        <pc:spChg chg="mod">
          <ac:chgData name="Robson Luis Correia" userId="S::rcorreia@tce.sp.gov.br::618ba195-9af4-4a04-803f-252d0906b9e1" providerId="AD" clId="Web-{68F98E21-6CEB-4184-8F70-E56C969EE561}" dt="2024-03-10T13:00:39.567" v="20" actId="20577"/>
          <ac:spMkLst>
            <pc:docMk/>
            <pc:sldMk cId="1374855990" sldId="1072"/>
            <ac:spMk id="3" creationId="{00000000-0000-0000-0000-000000000000}"/>
          </ac:spMkLst>
        </pc:spChg>
      </pc:sldChg>
      <pc:sldChg chg="add">
        <pc:chgData name="Robson Luis Correia" userId="S::rcorreia@tce.sp.gov.br::618ba195-9af4-4a04-803f-252d0906b9e1" providerId="AD" clId="Web-{68F98E21-6CEB-4184-8F70-E56C969EE561}" dt="2024-03-10T12:59:27.002" v="4"/>
        <pc:sldMkLst>
          <pc:docMk/>
          <pc:sldMk cId="1650734628" sldId="1084"/>
        </pc:sldMkLst>
      </pc:sldChg>
      <pc:sldChg chg="add">
        <pc:chgData name="Robson Luis Correia" userId="S::rcorreia@tce.sp.gov.br::618ba195-9af4-4a04-803f-252d0906b9e1" providerId="AD" clId="Web-{68F98E21-6CEB-4184-8F70-E56C969EE561}" dt="2024-03-10T12:59:26.908" v="3"/>
        <pc:sldMkLst>
          <pc:docMk/>
          <pc:sldMk cId="101468888" sldId="1085"/>
        </pc:sldMkLst>
      </pc:sldChg>
      <pc:sldChg chg="add">
        <pc:chgData name="Robson Luis Correia" userId="S::rcorreia@tce.sp.gov.br::618ba195-9af4-4a04-803f-252d0906b9e1" providerId="AD" clId="Web-{68F98E21-6CEB-4184-8F70-E56C969EE561}" dt="2024-03-10T12:59:26.815" v="2"/>
        <pc:sldMkLst>
          <pc:docMk/>
          <pc:sldMk cId="3352670725" sldId="1086"/>
        </pc:sldMkLst>
      </pc:sldChg>
      <pc:sldChg chg="add">
        <pc:chgData name="Robson Luis Correia" userId="S::rcorreia@tce.sp.gov.br::618ba195-9af4-4a04-803f-252d0906b9e1" providerId="AD" clId="Web-{68F98E21-6CEB-4184-8F70-E56C969EE561}" dt="2024-03-10T12:59:26.736" v="1"/>
        <pc:sldMkLst>
          <pc:docMk/>
          <pc:sldMk cId="3997364627" sldId="1087"/>
        </pc:sldMkLst>
      </pc:sldChg>
      <pc:sldChg chg="add">
        <pc:chgData name="Robson Luis Correia" userId="S::rcorreia@tce.sp.gov.br::618ba195-9af4-4a04-803f-252d0906b9e1" providerId="AD" clId="Web-{68F98E21-6CEB-4184-8F70-E56C969EE561}" dt="2024-03-10T12:59:26.658" v="0"/>
        <pc:sldMkLst>
          <pc:docMk/>
          <pc:sldMk cId="2181058057" sldId="1088"/>
        </pc:sldMkLst>
      </pc:sldChg>
    </pc:docChg>
  </pc:docChgLst>
  <pc:docChgLst>
    <pc:chgData name="Saulo Augusto Turbiani Machado" userId="S::smachado@tce.sp.gov.br::da7f7a4e-72ca-4b2f-bcbd-13827ac959cb" providerId="AD" clId="Web-{CA2A3BDF-561F-48A7-93BC-568C8F48E2FD}"/>
    <pc:docChg chg="modSld">
      <pc:chgData name="Saulo Augusto Turbiani Machado" userId="S::smachado@tce.sp.gov.br::da7f7a4e-72ca-4b2f-bcbd-13827ac959cb" providerId="AD" clId="Web-{CA2A3BDF-561F-48A7-93BC-568C8F48E2FD}" dt="2024-02-26T22:08:50.218" v="35" actId="20577"/>
      <pc:docMkLst>
        <pc:docMk/>
      </pc:docMkLst>
      <pc:sldChg chg="modSp">
        <pc:chgData name="Saulo Augusto Turbiani Machado" userId="S::smachado@tce.sp.gov.br::da7f7a4e-72ca-4b2f-bcbd-13827ac959cb" providerId="AD" clId="Web-{CA2A3BDF-561F-48A7-93BC-568C8F48E2FD}" dt="2024-02-26T22:08:50.218" v="35" actId="20577"/>
        <pc:sldMkLst>
          <pc:docMk/>
          <pc:sldMk cId="3516767111" sldId="1068"/>
        </pc:sldMkLst>
        <pc:spChg chg="mod">
          <ac:chgData name="Saulo Augusto Turbiani Machado" userId="S::smachado@tce.sp.gov.br::da7f7a4e-72ca-4b2f-bcbd-13827ac959cb" providerId="AD" clId="Web-{CA2A3BDF-561F-48A7-93BC-568C8F48E2FD}" dt="2024-02-26T22:08:50.218" v="35" actId="20577"/>
          <ac:spMkLst>
            <pc:docMk/>
            <pc:sldMk cId="3516767111" sldId="1068"/>
            <ac:spMk id="2" creationId="{5C29E1E5-E533-908A-B4E6-71F6E1F06B41}"/>
          </ac:spMkLst>
        </pc:spChg>
      </pc:sldChg>
      <pc:sldChg chg="modSp">
        <pc:chgData name="Saulo Augusto Turbiani Machado" userId="S::smachado@tce.sp.gov.br::da7f7a4e-72ca-4b2f-bcbd-13827ac959cb" providerId="AD" clId="Web-{CA2A3BDF-561F-48A7-93BC-568C8F48E2FD}" dt="2024-02-26T22:03:14.273" v="7" actId="20577"/>
        <pc:sldMkLst>
          <pc:docMk/>
          <pc:sldMk cId="1374855990" sldId="1072"/>
        </pc:sldMkLst>
        <pc:spChg chg="mod">
          <ac:chgData name="Saulo Augusto Turbiani Machado" userId="S::smachado@tce.sp.gov.br::da7f7a4e-72ca-4b2f-bcbd-13827ac959cb" providerId="AD" clId="Web-{CA2A3BDF-561F-48A7-93BC-568C8F48E2FD}" dt="2024-02-26T22:03:14.273" v="7" actId="20577"/>
          <ac:spMkLst>
            <pc:docMk/>
            <pc:sldMk cId="1374855990" sldId="1072"/>
            <ac:spMk id="2" creationId="{00000000-0000-0000-0000-000000000000}"/>
          </ac:spMkLst>
        </pc:spChg>
      </pc:sldChg>
    </pc:docChg>
  </pc:docChgLst>
  <pc:docChgLst>
    <pc:chgData name="Robson Luis Correia" userId="618ba195-9af4-4a04-803f-252d0906b9e1" providerId="ADAL" clId="{C02887CB-479E-46CA-9910-9A273D75ADCF}"/>
    <pc:docChg chg="custSel addSld delSld modSld sldOrd">
      <pc:chgData name="Robson Luis Correia" userId="618ba195-9af4-4a04-803f-252d0906b9e1" providerId="ADAL" clId="{C02887CB-479E-46CA-9910-9A273D75ADCF}" dt="2024-02-16T18:54:56.308" v="3080" actId="20577"/>
      <pc:docMkLst>
        <pc:docMk/>
      </pc:docMkLst>
      <pc:sldChg chg="modSp mod">
        <pc:chgData name="Robson Luis Correia" userId="618ba195-9af4-4a04-803f-252d0906b9e1" providerId="ADAL" clId="{C02887CB-479E-46CA-9910-9A273D75ADCF}" dt="2024-02-15T20:53:19.791" v="770" actId="1076"/>
        <pc:sldMkLst>
          <pc:docMk/>
          <pc:sldMk cId="1733650294" sldId="877"/>
        </pc:sldMkLst>
        <pc:spChg chg="mod">
          <ac:chgData name="Robson Luis Correia" userId="618ba195-9af4-4a04-803f-252d0906b9e1" providerId="ADAL" clId="{C02887CB-479E-46CA-9910-9A273D75ADCF}" dt="2024-02-15T20:53:13.713" v="769" actId="20577"/>
          <ac:spMkLst>
            <pc:docMk/>
            <pc:sldMk cId="1733650294" sldId="877"/>
            <ac:spMk id="2" creationId="{00000000-0000-0000-0000-000000000000}"/>
          </ac:spMkLst>
        </pc:spChg>
        <pc:spChg chg="mod">
          <ac:chgData name="Robson Luis Correia" userId="618ba195-9af4-4a04-803f-252d0906b9e1" providerId="ADAL" clId="{C02887CB-479E-46CA-9910-9A273D75ADCF}" dt="2024-02-15T20:53:19.791" v="770" actId="1076"/>
          <ac:spMkLst>
            <pc:docMk/>
            <pc:sldMk cId="1733650294" sldId="877"/>
            <ac:spMk id="4" creationId="{CDD69E06-BF31-9EC4-B459-80DF11F65C69}"/>
          </ac:spMkLst>
        </pc:spChg>
      </pc:sldChg>
      <pc:sldChg chg="modSp mod modAnim">
        <pc:chgData name="Robson Luis Correia" userId="618ba195-9af4-4a04-803f-252d0906b9e1" providerId="ADAL" clId="{C02887CB-479E-46CA-9910-9A273D75ADCF}" dt="2024-02-16T18:13:45.465" v="2746" actId="13926"/>
        <pc:sldMkLst>
          <pc:docMk/>
          <pc:sldMk cId="4057623812" sldId="880"/>
        </pc:sldMkLst>
        <pc:spChg chg="mod">
          <ac:chgData name="Robson Luis Correia" userId="618ba195-9af4-4a04-803f-252d0906b9e1" providerId="ADAL" clId="{C02887CB-479E-46CA-9910-9A273D75ADCF}" dt="2024-02-16T18:13:45.465" v="2746" actId="13926"/>
          <ac:spMkLst>
            <pc:docMk/>
            <pc:sldMk cId="4057623812" sldId="880"/>
            <ac:spMk id="2" creationId="{18E96125-38EE-7B43-662D-F32B4703FDDA}"/>
          </ac:spMkLst>
        </pc:spChg>
        <pc:spChg chg="mod">
          <ac:chgData name="Robson Luis Correia" userId="618ba195-9af4-4a04-803f-252d0906b9e1" providerId="ADAL" clId="{C02887CB-479E-46CA-9910-9A273D75ADCF}" dt="2024-02-15T20:49:52.592" v="764" actId="20577"/>
          <ac:spMkLst>
            <pc:docMk/>
            <pc:sldMk cId="4057623812" sldId="880"/>
            <ac:spMk id="4" creationId="{FF6CE8EA-9FA2-3C64-87B1-E567D833C5EE}"/>
          </ac:spMkLst>
        </pc:spChg>
      </pc:sldChg>
      <pc:sldChg chg="modSp mod modAnim modNotesTx">
        <pc:chgData name="Robson Luis Correia" userId="618ba195-9af4-4a04-803f-252d0906b9e1" providerId="ADAL" clId="{C02887CB-479E-46CA-9910-9A273D75ADCF}" dt="2024-02-16T18:54:56.308" v="3080" actId="20577"/>
        <pc:sldMkLst>
          <pc:docMk/>
          <pc:sldMk cId="4134966477" sldId="1044"/>
        </pc:sldMkLst>
        <pc:spChg chg="mod">
          <ac:chgData name="Robson Luis Correia" userId="618ba195-9af4-4a04-803f-252d0906b9e1" providerId="ADAL" clId="{C02887CB-479E-46CA-9910-9A273D75ADCF}" dt="2024-02-16T17:39:51.097" v="2446" actId="20577"/>
          <ac:spMkLst>
            <pc:docMk/>
            <pc:sldMk cId="4134966477" sldId="1044"/>
            <ac:spMk id="2" creationId="{18E96125-38EE-7B43-662D-F32B4703FDDA}"/>
          </ac:spMkLst>
        </pc:spChg>
        <pc:spChg chg="mod">
          <ac:chgData name="Robson Luis Correia" userId="618ba195-9af4-4a04-803f-252d0906b9e1" providerId="ADAL" clId="{C02887CB-479E-46CA-9910-9A273D75ADCF}" dt="2024-02-15T20:33:45.239" v="233" actId="20577"/>
          <ac:spMkLst>
            <pc:docMk/>
            <pc:sldMk cId="4134966477" sldId="1044"/>
            <ac:spMk id="4" creationId="{FF6CE8EA-9FA2-3C64-87B1-E567D833C5EE}"/>
          </ac:spMkLst>
        </pc:spChg>
      </pc:sldChg>
      <pc:sldChg chg="modSp mod modAnim modNotesTx">
        <pc:chgData name="Robson Luis Correia" userId="618ba195-9af4-4a04-803f-252d0906b9e1" providerId="ADAL" clId="{C02887CB-479E-46CA-9910-9A273D75ADCF}" dt="2024-02-16T18:15:15.031" v="2910" actId="20577"/>
        <pc:sldMkLst>
          <pc:docMk/>
          <pc:sldMk cId="1217786944" sldId="1045"/>
        </pc:sldMkLst>
        <pc:spChg chg="mod">
          <ac:chgData name="Robson Luis Correia" userId="618ba195-9af4-4a04-803f-252d0906b9e1" providerId="ADAL" clId="{C02887CB-479E-46CA-9910-9A273D75ADCF}" dt="2024-02-15T20:46:38.493" v="717" actId="1076"/>
          <ac:spMkLst>
            <pc:docMk/>
            <pc:sldMk cId="1217786944" sldId="1045"/>
            <ac:spMk id="2" creationId="{18E96125-38EE-7B43-662D-F32B4703FDDA}"/>
          </ac:spMkLst>
        </pc:spChg>
        <pc:spChg chg="mod">
          <ac:chgData name="Robson Luis Correia" userId="618ba195-9af4-4a04-803f-252d0906b9e1" providerId="ADAL" clId="{C02887CB-479E-46CA-9910-9A273D75ADCF}" dt="2024-02-15T20:49:16.931" v="751" actId="6549"/>
          <ac:spMkLst>
            <pc:docMk/>
            <pc:sldMk cId="1217786944" sldId="1045"/>
            <ac:spMk id="4" creationId="{FF6CE8EA-9FA2-3C64-87B1-E567D833C5EE}"/>
          </ac:spMkLst>
        </pc:spChg>
      </pc:sldChg>
      <pc:sldChg chg="del ord">
        <pc:chgData name="Robson Luis Correia" userId="618ba195-9af4-4a04-803f-252d0906b9e1" providerId="ADAL" clId="{C02887CB-479E-46CA-9910-9A273D75ADCF}" dt="2024-02-16T17:53:03.786" v="2736" actId="47"/>
        <pc:sldMkLst>
          <pc:docMk/>
          <pc:sldMk cId="1038751338" sldId="1046"/>
        </pc:sldMkLst>
      </pc:sldChg>
      <pc:sldChg chg="del">
        <pc:chgData name="Robson Luis Correia" userId="618ba195-9af4-4a04-803f-252d0906b9e1" providerId="ADAL" clId="{C02887CB-479E-46CA-9910-9A273D75ADCF}" dt="2024-02-16T17:53:03.786" v="2736" actId="47"/>
        <pc:sldMkLst>
          <pc:docMk/>
          <pc:sldMk cId="3501022976" sldId="1047"/>
        </pc:sldMkLst>
      </pc:sldChg>
      <pc:sldChg chg="modSp mod modAnim">
        <pc:chgData name="Robson Luis Correia" userId="618ba195-9af4-4a04-803f-252d0906b9e1" providerId="ADAL" clId="{C02887CB-479E-46CA-9910-9A273D75ADCF}" dt="2024-02-16T17:56:25.154" v="2742" actId="6549"/>
        <pc:sldMkLst>
          <pc:docMk/>
          <pc:sldMk cId="2082614746" sldId="1048"/>
        </pc:sldMkLst>
        <pc:spChg chg="mod">
          <ac:chgData name="Robson Luis Correia" userId="618ba195-9af4-4a04-803f-252d0906b9e1" providerId="ADAL" clId="{C02887CB-479E-46CA-9910-9A273D75ADCF}" dt="2024-02-16T17:56:25.154" v="2742" actId="6549"/>
          <ac:spMkLst>
            <pc:docMk/>
            <pc:sldMk cId="2082614746" sldId="1048"/>
            <ac:spMk id="2" creationId="{18E96125-38EE-7B43-662D-F32B4703FDDA}"/>
          </ac:spMkLst>
        </pc:spChg>
        <pc:spChg chg="mod">
          <ac:chgData name="Robson Luis Correia" userId="618ba195-9af4-4a04-803f-252d0906b9e1" providerId="ADAL" clId="{C02887CB-479E-46CA-9910-9A273D75ADCF}" dt="2024-02-16T13:58:11.330" v="1828" actId="20577"/>
          <ac:spMkLst>
            <pc:docMk/>
            <pc:sldMk cId="2082614746" sldId="1048"/>
            <ac:spMk id="4" creationId="{FF6CE8EA-9FA2-3C64-87B1-E567D833C5EE}"/>
          </ac:spMkLst>
        </pc:spChg>
      </pc:sldChg>
      <pc:sldChg chg="del">
        <pc:chgData name="Robson Luis Correia" userId="618ba195-9af4-4a04-803f-252d0906b9e1" providerId="ADAL" clId="{C02887CB-479E-46CA-9910-9A273D75ADCF}" dt="2024-02-16T17:53:03.786" v="2736" actId="47"/>
        <pc:sldMkLst>
          <pc:docMk/>
          <pc:sldMk cId="1267610025" sldId="1049"/>
        </pc:sldMkLst>
      </pc:sldChg>
      <pc:sldChg chg="del">
        <pc:chgData name="Robson Luis Correia" userId="618ba195-9af4-4a04-803f-252d0906b9e1" providerId="ADAL" clId="{C02887CB-479E-46CA-9910-9A273D75ADCF}" dt="2024-02-16T17:53:03.786" v="2736" actId="47"/>
        <pc:sldMkLst>
          <pc:docMk/>
          <pc:sldMk cId="1221734771" sldId="1050"/>
        </pc:sldMkLst>
      </pc:sldChg>
      <pc:sldChg chg="del">
        <pc:chgData name="Robson Luis Correia" userId="618ba195-9af4-4a04-803f-252d0906b9e1" providerId="ADAL" clId="{C02887CB-479E-46CA-9910-9A273D75ADCF}" dt="2024-02-16T17:53:03.786" v="2736" actId="47"/>
        <pc:sldMkLst>
          <pc:docMk/>
          <pc:sldMk cId="3469247899" sldId="1051"/>
        </pc:sldMkLst>
      </pc:sldChg>
      <pc:sldChg chg="del">
        <pc:chgData name="Robson Luis Correia" userId="618ba195-9af4-4a04-803f-252d0906b9e1" providerId="ADAL" clId="{C02887CB-479E-46CA-9910-9A273D75ADCF}" dt="2024-02-16T17:53:03.786" v="2736" actId="47"/>
        <pc:sldMkLst>
          <pc:docMk/>
          <pc:sldMk cId="804051269" sldId="1052"/>
        </pc:sldMkLst>
      </pc:sldChg>
      <pc:sldChg chg="del">
        <pc:chgData name="Robson Luis Correia" userId="618ba195-9af4-4a04-803f-252d0906b9e1" providerId="ADAL" clId="{C02887CB-479E-46CA-9910-9A273D75ADCF}" dt="2024-02-16T17:53:03.786" v="2736" actId="47"/>
        <pc:sldMkLst>
          <pc:docMk/>
          <pc:sldMk cId="2551312922" sldId="1053"/>
        </pc:sldMkLst>
      </pc:sldChg>
      <pc:sldChg chg="del">
        <pc:chgData name="Robson Luis Correia" userId="618ba195-9af4-4a04-803f-252d0906b9e1" providerId="ADAL" clId="{C02887CB-479E-46CA-9910-9A273D75ADCF}" dt="2024-02-16T17:53:03.786" v="2736" actId="47"/>
        <pc:sldMkLst>
          <pc:docMk/>
          <pc:sldMk cId="3386748473" sldId="1054"/>
        </pc:sldMkLst>
      </pc:sldChg>
      <pc:sldChg chg="del">
        <pc:chgData name="Robson Luis Correia" userId="618ba195-9af4-4a04-803f-252d0906b9e1" providerId="ADAL" clId="{C02887CB-479E-46CA-9910-9A273D75ADCF}" dt="2024-02-16T17:53:03.786" v="2736" actId="47"/>
        <pc:sldMkLst>
          <pc:docMk/>
          <pc:sldMk cId="1555383537" sldId="1056"/>
        </pc:sldMkLst>
      </pc:sldChg>
      <pc:sldChg chg="del">
        <pc:chgData name="Robson Luis Correia" userId="618ba195-9af4-4a04-803f-252d0906b9e1" providerId="ADAL" clId="{C02887CB-479E-46CA-9910-9A273D75ADCF}" dt="2024-02-16T17:53:03.786" v="2736" actId="47"/>
        <pc:sldMkLst>
          <pc:docMk/>
          <pc:sldMk cId="3345822490" sldId="1057"/>
        </pc:sldMkLst>
      </pc:sldChg>
      <pc:sldChg chg="modSp add mod modAnim">
        <pc:chgData name="Robson Luis Correia" userId="618ba195-9af4-4a04-803f-252d0906b9e1" providerId="ADAL" clId="{C02887CB-479E-46CA-9910-9A273D75ADCF}" dt="2024-02-16T17:41:16.215" v="2450" actId="207"/>
        <pc:sldMkLst>
          <pc:docMk/>
          <pc:sldMk cId="2826509186" sldId="1058"/>
        </pc:sldMkLst>
        <pc:spChg chg="mod">
          <ac:chgData name="Robson Luis Correia" userId="618ba195-9af4-4a04-803f-252d0906b9e1" providerId="ADAL" clId="{C02887CB-479E-46CA-9910-9A273D75ADCF}" dt="2024-02-16T17:41:16.215" v="2450" actId="207"/>
          <ac:spMkLst>
            <pc:docMk/>
            <pc:sldMk cId="2826509186" sldId="1058"/>
            <ac:spMk id="2" creationId="{38AAA89C-02F8-042D-C235-4FE1A668FB86}"/>
          </ac:spMkLst>
        </pc:spChg>
        <pc:spChg chg="mod">
          <ac:chgData name="Robson Luis Correia" userId="618ba195-9af4-4a04-803f-252d0906b9e1" providerId="ADAL" clId="{C02887CB-479E-46CA-9910-9A273D75ADCF}" dt="2024-02-16T17:35:51.161" v="2327" actId="1076"/>
          <ac:spMkLst>
            <pc:docMk/>
            <pc:sldMk cId="2826509186" sldId="1058"/>
            <ac:spMk id="4" creationId="{79A83172-E247-ED59-F174-D80E59515A12}"/>
          </ac:spMkLst>
        </pc:spChg>
      </pc:sldChg>
      <pc:sldChg chg="modSp add mod modAnim">
        <pc:chgData name="Robson Luis Correia" userId="618ba195-9af4-4a04-803f-252d0906b9e1" providerId="ADAL" clId="{C02887CB-479E-46CA-9910-9A273D75ADCF}" dt="2024-02-16T13:52:10.832" v="1605" actId="1076"/>
        <pc:sldMkLst>
          <pc:docMk/>
          <pc:sldMk cId="3764301444" sldId="1059"/>
        </pc:sldMkLst>
        <pc:spChg chg="mod">
          <ac:chgData name="Robson Luis Correia" userId="618ba195-9af4-4a04-803f-252d0906b9e1" providerId="ADAL" clId="{C02887CB-479E-46CA-9910-9A273D75ADCF}" dt="2024-02-16T13:52:10.832" v="1605" actId="1076"/>
          <ac:spMkLst>
            <pc:docMk/>
            <pc:sldMk cId="3764301444" sldId="1059"/>
            <ac:spMk id="2" creationId="{1206B0BF-B64E-95AF-3FF1-DE764D6B4088}"/>
          </ac:spMkLst>
        </pc:spChg>
        <pc:spChg chg="mod">
          <ac:chgData name="Robson Luis Correia" userId="618ba195-9af4-4a04-803f-252d0906b9e1" providerId="ADAL" clId="{C02887CB-479E-46CA-9910-9A273D75ADCF}" dt="2024-02-15T20:48:59.288" v="746" actId="20577"/>
          <ac:spMkLst>
            <pc:docMk/>
            <pc:sldMk cId="3764301444" sldId="1059"/>
            <ac:spMk id="4" creationId="{5D8356E0-838E-8456-FC89-7061E49A6A45}"/>
          </ac:spMkLst>
        </pc:spChg>
      </pc:sldChg>
      <pc:sldChg chg="modSp add mod modAnim">
        <pc:chgData name="Robson Luis Correia" userId="618ba195-9af4-4a04-803f-252d0906b9e1" providerId="ADAL" clId="{C02887CB-479E-46CA-9910-9A273D75ADCF}" dt="2024-02-16T13:56:58.498" v="1803" actId="6549"/>
        <pc:sldMkLst>
          <pc:docMk/>
          <pc:sldMk cId="59447003" sldId="1060"/>
        </pc:sldMkLst>
        <pc:spChg chg="mod">
          <ac:chgData name="Robson Luis Correia" userId="618ba195-9af4-4a04-803f-252d0906b9e1" providerId="ADAL" clId="{C02887CB-479E-46CA-9910-9A273D75ADCF}" dt="2024-02-16T13:56:58.498" v="1803" actId="6549"/>
          <ac:spMkLst>
            <pc:docMk/>
            <pc:sldMk cId="59447003" sldId="1060"/>
            <ac:spMk id="2" creationId="{3191DC48-07F3-AECB-29E6-84D987D70BC7}"/>
          </ac:spMkLst>
        </pc:spChg>
      </pc:sldChg>
      <pc:sldChg chg="modSp add mod">
        <pc:chgData name="Robson Luis Correia" userId="618ba195-9af4-4a04-803f-252d0906b9e1" providerId="ADAL" clId="{C02887CB-479E-46CA-9910-9A273D75ADCF}" dt="2024-02-16T17:56:55.922" v="2744" actId="6549"/>
        <pc:sldMkLst>
          <pc:docMk/>
          <pc:sldMk cId="1853479271" sldId="1061"/>
        </pc:sldMkLst>
        <pc:spChg chg="mod">
          <ac:chgData name="Robson Luis Correia" userId="618ba195-9af4-4a04-803f-252d0906b9e1" providerId="ADAL" clId="{C02887CB-479E-46CA-9910-9A273D75ADCF}" dt="2024-02-16T17:56:55.922" v="2744" actId="6549"/>
          <ac:spMkLst>
            <pc:docMk/>
            <pc:sldMk cId="1853479271" sldId="1061"/>
            <ac:spMk id="2" creationId="{6996FA91-F22C-2CC6-EBD6-8625DB4D1002}"/>
          </ac:spMkLst>
        </pc:spChg>
      </pc:sldChg>
      <pc:sldChg chg="modSp add mod modAnim">
        <pc:chgData name="Robson Luis Correia" userId="618ba195-9af4-4a04-803f-252d0906b9e1" providerId="ADAL" clId="{C02887CB-479E-46CA-9910-9A273D75ADCF}" dt="2024-02-16T17:41:39.447" v="2452" actId="13926"/>
        <pc:sldMkLst>
          <pc:docMk/>
          <pc:sldMk cId="358795492" sldId="1062"/>
        </pc:sldMkLst>
        <pc:spChg chg="mod">
          <ac:chgData name="Robson Luis Correia" userId="618ba195-9af4-4a04-803f-252d0906b9e1" providerId="ADAL" clId="{C02887CB-479E-46CA-9910-9A273D75ADCF}" dt="2024-02-16T17:41:39.447" v="2452" actId="13926"/>
          <ac:spMkLst>
            <pc:docMk/>
            <pc:sldMk cId="358795492" sldId="1062"/>
            <ac:spMk id="2" creationId="{92590881-17E5-F3E2-2168-01FC24246154}"/>
          </ac:spMkLst>
        </pc:spChg>
        <pc:spChg chg="mod">
          <ac:chgData name="Robson Luis Correia" userId="618ba195-9af4-4a04-803f-252d0906b9e1" providerId="ADAL" clId="{C02887CB-479E-46CA-9910-9A273D75ADCF}" dt="2024-02-16T17:37:27.993" v="2403" actId="1076"/>
          <ac:spMkLst>
            <pc:docMk/>
            <pc:sldMk cId="358795492" sldId="1062"/>
            <ac:spMk id="4" creationId="{BF270E49-F044-9790-369C-78005E1ED391}"/>
          </ac:spMkLst>
        </pc:spChg>
      </pc:sldChg>
      <pc:sldChg chg="modSp add mod ord modAnim">
        <pc:chgData name="Robson Luis Correia" userId="618ba195-9af4-4a04-803f-252d0906b9e1" providerId="ADAL" clId="{C02887CB-479E-46CA-9910-9A273D75ADCF}" dt="2024-02-16T17:52:20.773" v="2735" actId="207"/>
        <pc:sldMkLst>
          <pc:docMk/>
          <pc:sldMk cId="3932102015" sldId="1063"/>
        </pc:sldMkLst>
        <pc:spChg chg="mod">
          <ac:chgData name="Robson Luis Correia" userId="618ba195-9af4-4a04-803f-252d0906b9e1" providerId="ADAL" clId="{C02887CB-479E-46CA-9910-9A273D75ADCF}" dt="2024-02-16T17:52:20.773" v="2735" actId="207"/>
          <ac:spMkLst>
            <pc:docMk/>
            <pc:sldMk cId="3932102015" sldId="1063"/>
            <ac:spMk id="2" creationId="{263B5F36-4E63-7053-B2C5-67E7DF7FD05A}"/>
          </ac:spMkLst>
        </pc:spChg>
        <pc:spChg chg="mod">
          <ac:chgData name="Robson Luis Correia" userId="618ba195-9af4-4a04-803f-252d0906b9e1" providerId="ADAL" clId="{C02887CB-479E-46CA-9910-9A273D75ADCF}" dt="2024-02-16T17:49:43.843" v="2698" actId="13926"/>
          <ac:spMkLst>
            <pc:docMk/>
            <pc:sldMk cId="3932102015" sldId="1063"/>
            <ac:spMk id="4" creationId="{B45B196F-FB60-2291-479C-608FFEA67E5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2" y="2"/>
            <a:ext cx="4302401" cy="340157"/>
          </a:xfrm>
          <a:prstGeom prst="rect">
            <a:avLst/>
          </a:prstGeom>
        </p:spPr>
        <p:txBody>
          <a:bodyPr vert="horz" lIns="92117" tIns="46058" rIns="92117" bIns="46058" rtlCol="0"/>
          <a:lstStyle>
            <a:lvl1pPr algn="l" defTabSz="690699" eaLnBrk="1" fontAlgn="auto" hangingPunct="1">
              <a:spcBef>
                <a:spcPts val="0"/>
              </a:spcBef>
              <a:spcAft>
                <a:spcPts val="0"/>
              </a:spcAft>
              <a:defRPr sz="1200">
                <a:latin typeface="+mn-lt"/>
                <a:cs typeface="+mn-cs"/>
              </a:defRPr>
            </a:lvl1pPr>
          </a:lstStyle>
          <a:p>
            <a:pPr>
              <a:defRPr/>
            </a:pPr>
            <a:endParaRPr lang="pt-BR"/>
          </a:p>
        </p:txBody>
      </p:sp>
      <p:sp>
        <p:nvSpPr>
          <p:cNvPr id="3" name="Espaço Reservado para Data 2"/>
          <p:cNvSpPr>
            <a:spLocks noGrp="1"/>
          </p:cNvSpPr>
          <p:nvPr>
            <p:ph type="dt" sz="quarter" idx="1"/>
          </p:nvPr>
        </p:nvSpPr>
        <p:spPr>
          <a:xfrm>
            <a:off x="5621897" y="2"/>
            <a:ext cx="4302400" cy="340157"/>
          </a:xfrm>
          <a:prstGeom prst="rect">
            <a:avLst/>
          </a:prstGeom>
        </p:spPr>
        <p:txBody>
          <a:bodyPr vert="horz" lIns="92117" tIns="46058" rIns="92117" bIns="46058" rtlCol="0"/>
          <a:lstStyle>
            <a:lvl1pPr algn="r" defTabSz="690699" eaLnBrk="1" fontAlgn="auto" hangingPunct="1">
              <a:spcBef>
                <a:spcPts val="0"/>
              </a:spcBef>
              <a:spcAft>
                <a:spcPts val="0"/>
              </a:spcAft>
              <a:defRPr sz="1200">
                <a:latin typeface="+mn-lt"/>
                <a:cs typeface="+mn-cs"/>
              </a:defRPr>
            </a:lvl1pPr>
          </a:lstStyle>
          <a:p>
            <a:pPr>
              <a:defRPr/>
            </a:pPr>
            <a:fld id="{53667A82-F75E-4416-A4B8-994118149B9A}" type="datetimeFigureOut">
              <a:rPr lang="pt-BR"/>
              <a:pPr>
                <a:defRPr/>
              </a:pPr>
              <a:t>31/10/2024</a:t>
            </a:fld>
            <a:endParaRPr lang="pt-BR"/>
          </a:p>
        </p:txBody>
      </p:sp>
      <p:sp>
        <p:nvSpPr>
          <p:cNvPr id="4" name="Espaço Reservado para Rodapé 3"/>
          <p:cNvSpPr>
            <a:spLocks noGrp="1"/>
          </p:cNvSpPr>
          <p:nvPr>
            <p:ph type="ftr" sz="quarter" idx="2"/>
          </p:nvPr>
        </p:nvSpPr>
        <p:spPr>
          <a:xfrm>
            <a:off x="2" y="6456425"/>
            <a:ext cx="4302401" cy="340157"/>
          </a:xfrm>
          <a:prstGeom prst="rect">
            <a:avLst/>
          </a:prstGeom>
        </p:spPr>
        <p:txBody>
          <a:bodyPr vert="horz" lIns="92117" tIns="46058" rIns="92117" bIns="46058" rtlCol="0" anchor="b"/>
          <a:lstStyle>
            <a:lvl1pPr algn="l" defTabSz="690699" eaLnBrk="1" fontAlgn="auto" hangingPunct="1">
              <a:spcBef>
                <a:spcPts val="0"/>
              </a:spcBef>
              <a:spcAft>
                <a:spcPts val="0"/>
              </a:spcAft>
              <a:defRPr sz="1200">
                <a:latin typeface="+mn-lt"/>
                <a:cs typeface="+mn-cs"/>
              </a:defRPr>
            </a:lvl1pPr>
          </a:lstStyle>
          <a:p>
            <a:pPr>
              <a:defRPr/>
            </a:pPr>
            <a:endParaRPr lang="pt-BR"/>
          </a:p>
        </p:txBody>
      </p:sp>
      <p:sp>
        <p:nvSpPr>
          <p:cNvPr id="5" name="Espaço Reservado para Número de Slide 4"/>
          <p:cNvSpPr>
            <a:spLocks noGrp="1"/>
          </p:cNvSpPr>
          <p:nvPr>
            <p:ph type="sldNum" sz="quarter" idx="3"/>
          </p:nvPr>
        </p:nvSpPr>
        <p:spPr>
          <a:xfrm>
            <a:off x="5621897" y="6456425"/>
            <a:ext cx="4302400" cy="340157"/>
          </a:xfrm>
          <a:prstGeom prst="rect">
            <a:avLst/>
          </a:prstGeom>
        </p:spPr>
        <p:txBody>
          <a:bodyPr vert="horz" wrap="square" lIns="92117" tIns="46058" rIns="92117" bIns="46058" numCol="1" anchor="b" anchorCtr="0" compatLnSpc="1">
            <a:prstTxWarp prst="textNoShape">
              <a:avLst/>
            </a:prstTxWarp>
          </a:bodyPr>
          <a:lstStyle>
            <a:lvl1pPr algn="r" eaLnBrk="1" hangingPunct="1">
              <a:defRPr sz="1200">
                <a:cs typeface="+mn-cs"/>
              </a:defRPr>
            </a:lvl1pPr>
          </a:lstStyle>
          <a:p>
            <a:pPr>
              <a:defRPr/>
            </a:pPr>
            <a:fld id="{BC76FFC6-458B-4F24-842B-497C5CA4B8EA}" type="slidenum">
              <a:rPr lang="pt-BR"/>
              <a:pPr>
                <a:defRPr/>
              </a:pPr>
              <a:t>‹nº›</a:t>
            </a:fld>
            <a:endParaRPr lang="pt-BR"/>
          </a:p>
        </p:txBody>
      </p:sp>
    </p:spTree>
    <p:extLst>
      <p:ext uri="{BB962C8B-B14F-4D97-AF65-F5344CB8AC3E}">
        <p14:creationId xmlns:p14="http://schemas.microsoft.com/office/powerpoint/2010/main" val="389903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2" y="2"/>
            <a:ext cx="4302401" cy="340157"/>
          </a:xfrm>
          <a:prstGeom prst="rect">
            <a:avLst/>
          </a:prstGeom>
        </p:spPr>
        <p:txBody>
          <a:bodyPr vert="horz" lIns="92117" tIns="46058" rIns="92117" bIns="46058" rtlCol="0"/>
          <a:lstStyle>
            <a:lvl1pPr algn="l" defTabSz="690699" eaLnBrk="1" fontAlgn="auto" hangingPunct="1">
              <a:spcBef>
                <a:spcPts val="0"/>
              </a:spcBef>
              <a:spcAft>
                <a:spcPts val="0"/>
              </a:spcAft>
              <a:defRPr sz="1200">
                <a:latin typeface="+mn-lt"/>
                <a:cs typeface="+mn-cs"/>
              </a:defRPr>
            </a:lvl1pPr>
          </a:lstStyle>
          <a:p>
            <a:pPr>
              <a:defRPr/>
            </a:pPr>
            <a:endParaRPr lang="pt-BR"/>
          </a:p>
        </p:txBody>
      </p:sp>
      <p:sp>
        <p:nvSpPr>
          <p:cNvPr id="3" name="Espaço Reservado para Data 2"/>
          <p:cNvSpPr>
            <a:spLocks noGrp="1"/>
          </p:cNvSpPr>
          <p:nvPr>
            <p:ph type="dt" idx="1"/>
          </p:nvPr>
        </p:nvSpPr>
        <p:spPr>
          <a:xfrm>
            <a:off x="5621897" y="2"/>
            <a:ext cx="4302400" cy="340157"/>
          </a:xfrm>
          <a:prstGeom prst="rect">
            <a:avLst/>
          </a:prstGeom>
        </p:spPr>
        <p:txBody>
          <a:bodyPr vert="horz" lIns="92117" tIns="46058" rIns="92117" bIns="46058" rtlCol="0"/>
          <a:lstStyle>
            <a:lvl1pPr algn="r" defTabSz="690699" eaLnBrk="1" fontAlgn="auto" hangingPunct="1">
              <a:spcBef>
                <a:spcPts val="0"/>
              </a:spcBef>
              <a:spcAft>
                <a:spcPts val="0"/>
              </a:spcAft>
              <a:defRPr sz="1200">
                <a:latin typeface="+mn-lt"/>
                <a:cs typeface="+mn-cs"/>
              </a:defRPr>
            </a:lvl1pPr>
          </a:lstStyle>
          <a:p>
            <a:pPr>
              <a:defRPr/>
            </a:pPr>
            <a:fld id="{E1900BB1-A679-4E9E-AF0E-057920A5776E}" type="datetimeFigureOut">
              <a:rPr lang="pt-BR"/>
              <a:pPr>
                <a:defRPr/>
              </a:pPr>
              <a:t>31/10/2024</a:t>
            </a:fld>
            <a:endParaRPr lang="pt-BR"/>
          </a:p>
        </p:txBody>
      </p:sp>
      <p:sp>
        <p:nvSpPr>
          <p:cNvPr id="4" name="Espaço Reservado para Imagem de Slide 3"/>
          <p:cNvSpPr>
            <a:spLocks noGrp="1" noRot="1" noChangeAspect="1"/>
          </p:cNvSpPr>
          <p:nvPr>
            <p:ph type="sldImg" idx="2"/>
          </p:nvPr>
        </p:nvSpPr>
        <p:spPr>
          <a:xfrm>
            <a:off x="2840038" y="509588"/>
            <a:ext cx="4246562" cy="2549525"/>
          </a:xfrm>
          <a:prstGeom prst="rect">
            <a:avLst/>
          </a:prstGeom>
          <a:noFill/>
          <a:ln w="12700">
            <a:solidFill>
              <a:prstClr val="black"/>
            </a:solidFill>
          </a:ln>
        </p:spPr>
        <p:txBody>
          <a:bodyPr vert="horz" lIns="92117" tIns="46058" rIns="92117" bIns="46058" rtlCol="0" anchor="ctr"/>
          <a:lstStyle/>
          <a:p>
            <a:pPr lvl="0"/>
            <a:endParaRPr lang="pt-BR" noProof="0"/>
          </a:p>
        </p:txBody>
      </p:sp>
      <p:sp>
        <p:nvSpPr>
          <p:cNvPr id="5" name="Espaço Reservado para Anotações 4"/>
          <p:cNvSpPr>
            <a:spLocks noGrp="1"/>
          </p:cNvSpPr>
          <p:nvPr>
            <p:ph type="body" sz="quarter" idx="3"/>
          </p:nvPr>
        </p:nvSpPr>
        <p:spPr>
          <a:xfrm>
            <a:off x="991964" y="3228760"/>
            <a:ext cx="7942714" cy="3059227"/>
          </a:xfrm>
          <a:prstGeom prst="rect">
            <a:avLst/>
          </a:prstGeom>
        </p:spPr>
        <p:txBody>
          <a:bodyPr vert="horz" lIns="92117" tIns="46058" rIns="92117" bIns="46058" rtlCol="0"/>
          <a:lstStyle/>
          <a:p>
            <a:pPr lvl="0"/>
            <a:r>
              <a:rPr lang="pt-BR" noProof="0"/>
              <a:t>Clique para editar o texto mestre</a:t>
            </a:r>
          </a:p>
          <a:p>
            <a:pPr lvl="1"/>
            <a:r>
              <a:rPr lang="pt-BR" noProof="0"/>
              <a:t>Segundo nível</a:t>
            </a:r>
          </a:p>
          <a:p>
            <a:pPr lvl="2"/>
            <a:r>
              <a:rPr lang="pt-BR" noProof="0"/>
              <a:t>Terceiro nível</a:t>
            </a:r>
          </a:p>
          <a:p>
            <a:pPr lvl="3"/>
            <a:r>
              <a:rPr lang="pt-BR" noProof="0"/>
              <a:t>Quarto nível</a:t>
            </a:r>
          </a:p>
          <a:p>
            <a:pPr lvl="4"/>
            <a:r>
              <a:rPr lang="pt-BR" noProof="0"/>
              <a:t>Quinto nível</a:t>
            </a:r>
          </a:p>
        </p:txBody>
      </p:sp>
      <p:sp>
        <p:nvSpPr>
          <p:cNvPr id="6" name="Espaço Reservado para Rodapé 5"/>
          <p:cNvSpPr>
            <a:spLocks noGrp="1"/>
          </p:cNvSpPr>
          <p:nvPr>
            <p:ph type="ftr" sz="quarter" idx="4"/>
          </p:nvPr>
        </p:nvSpPr>
        <p:spPr>
          <a:xfrm>
            <a:off x="2" y="6456425"/>
            <a:ext cx="4302401" cy="340157"/>
          </a:xfrm>
          <a:prstGeom prst="rect">
            <a:avLst/>
          </a:prstGeom>
        </p:spPr>
        <p:txBody>
          <a:bodyPr vert="horz" lIns="92117" tIns="46058" rIns="92117" bIns="46058" rtlCol="0" anchor="b"/>
          <a:lstStyle>
            <a:lvl1pPr algn="l" defTabSz="690699" eaLnBrk="1" fontAlgn="auto" hangingPunct="1">
              <a:spcBef>
                <a:spcPts val="0"/>
              </a:spcBef>
              <a:spcAft>
                <a:spcPts val="0"/>
              </a:spcAft>
              <a:defRPr sz="1200">
                <a:latin typeface="+mn-lt"/>
                <a:cs typeface="+mn-cs"/>
              </a:defRPr>
            </a:lvl1pPr>
          </a:lstStyle>
          <a:p>
            <a:pPr>
              <a:defRPr/>
            </a:pPr>
            <a:endParaRPr lang="pt-BR"/>
          </a:p>
        </p:txBody>
      </p:sp>
      <p:sp>
        <p:nvSpPr>
          <p:cNvPr id="7" name="Espaço Reservado para Número de Slide 6"/>
          <p:cNvSpPr>
            <a:spLocks noGrp="1"/>
          </p:cNvSpPr>
          <p:nvPr>
            <p:ph type="sldNum" sz="quarter" idx="5"/>
          </p:nvPr>
        </p:nvSpPr>
        <p:spPr>
          <a:xfrm>
            <a:off x="5621897" y="6456425"/>
            <a:ext cx="4302400" cy="340157"/>
          </a:xfrm>
          <a:prstGeom prst="rect">
            <a:avLst/>
          </a:prstGeom>
        </p:spPr>
        <p:txBody>
          <a:bodyPr vert="horz" wrap="square" lIns="92117" tIns="46058" rIns="92117" bIns="46058" numCol="1" anchor="b" anchorCtr="0" compatLnSpc="1">
            <a:prstTxWarp prst="textNoShape">
              <a:avLst/>
            </a:prstTxWarp>
          </a:bodyPr>
          <a:lstStyle>
            <a:lvl1pPr algn="r" eaLnBrk="1" hangingPunct="1">
              <a:defRPr sz="1200">
                <a:cs typeface="+mn-cs"/>
              </a:defRPr>
            </a:lvl1pPr>
          </a:lstStyle>
          <a:p>
            <a:pPr>
              <a:defRPr/>
            </a:pPr>
            <a:fld id="{15F8D2B4-B054-4002-924B-111ACFD92520}" type="slidenum">
              <a:rPr lang="pt-BR"/>
              <a:pPr>
                <a:defRPr/>
              </a:pPr>
              <a:t>‹nº›</a:t>
            </a:fld>
            <a:endParaRPr lang="pt-BR"/>
          </a:p>
        </p:txBody>
      </p:sp>
    </p:spTree>
    <p:extLst>
      <p:ext uri="{BB962C8B-B14F-4D97-AF65-F5344CB8AC3E}">
        <p14:creationId xmlns:p14="http://schemas.microsoft.com/office/powerpoint/2010/main" val="2751011986"/>
      </p:ext>
    </p:extLst>
  </p:cSld>
  <p:clrMap bg1="lt1" tx1="dk1" bg2="lt2" tx2="dk2" accent1="accent1" accent2="accent2" accent3="accent3" accent4="accent4" accent5="accent5" accent6="accent6" hlink="hlink" folHlink="folHlink"/>
  <p:notesStyle>
    <a:lvl1pPr algn="l" defTabSz="684206" rtl="0" eaLnBrk="0" fontAlgn="base" hangingPunct="0">
      <a:spcBef>
        <a:spcPct val="30000"/>
      </a:spcBef>
      <a:spcAft>
        <a:spcPct val="0"/>
      </a:spcAft>
      <a:defRPr sz="1100" kern="1200">
        <a:solidFill>
          <a:schemeClr val="tx1"/>
        </a:solidFill>
        <a:latin typeface="+mn-lt"/>
        <a:ea typeface="+mn-ea"/>
        <a:cs typeface="+mn-cs"/>
      </a:defRPr>
    </a:lvl1pPr>
    <a:lvl2pPr marL="341310" algn="l" defTabSz="684206" rtl="0" eaLnBrk="0" fontAlgn="base" hangingPunct="0">
      <a:spcBef>
        <a:spcPct val="30000"/>
      </a:spcBef>
      <a:spcAft>
        <a:spcPct val="0"/>
      </a:spcAft>
      <a:defRPr sz="1100" kern="1200">
        <a:solidFill>
          <a:schemeClr val="tx1"/>
        </a:solidFill>
        <a:latin typeface="+mn-lt"/>
        <a:ea typeface="+mn-ea"/>
        <a:cs typeface="+mn-cs"/>
      </a:defRPr>
    </a:lvl2pPr>
    <a:lvl3pPr marL="684206" algn="l" defTabSz="684206" rtl="0" eaLnBrk="0" fontAlgn="base" hangingPunct="0">
      <a:spcBef>
        <a:spcPct val="30000"/>
      </a:spcBef>
      <a:spcAft>
        <a:spcPct val="0"/>
      </a:spcAft>
      <a:defRPr sz="1100" kern="1200">
        <a:solidFill>
          <a:schemeClr val="tx1"/>
        </a:solidFill>
        <a:latin typeface="+mn-lt"/>
        <a:ea typeface="+mn-ea"/>
        <a:cs typeface="+mn-cs"/>
      </a:defRPr>
    </a:lvl3pPr>
    <a:lvl4pPr marL="1027103" algn="l" defTabSz="684206" rtl="0" eaLnBrk="0" fontAlgn="base" hangingPunct="0">
      <a:spcBef>
        <a:spcPct val="30000"/>
      </a:spcBef>
      <a:spcAft>
        <a:spcPct val="0"/>
      </a:spcAft>
      <a:defRPr sz="1100" kern="1200">
        <a:solidFill>
          <a:schemeClr val="tx1"/>
        </a:solidFill>
        <a:latin typeface="+mn-lt"/>
        <a:ea typeface="+mn-ea"/>
        <a:cs typeface="+mn-cs"/>
      </a:defRPr>
    </a:lvl4pPr>
    <a:lvl5pPr marL="1369999" algn="l" defTabSz="684206" rtl="0" eaLnBrk="0" fontAlgn="base" hangingPunct="0">
      <a:spcBef>
        <a:spcPct val="30000"/>
      </a:spcBef>
      <a:spcAft>
        <a:spcPct val="0"/>
      </a:spcAft>
      <a:defRPr sz="1100" kern="1200">
        <a:solidFill>
          <a:schemeClr val="tx1"/>
        </a:solidFill>
        <a:latin typeface="+mn-lt"/>
        <a:ea typeface="+mn-ea"/>
        <a:cs typeface="+mn-cs"/>
      </a:defRPr>
    </a:lvl5pPr>
    <a:lvl6pPr marL="1714052" algn="l" defTabSz="685618" rtl="0" eaLnBrk="1" latinLnBrk="0" hangingPunct="1">
      <a:defRPr sz="1100" kern="1200">
        <a:solidFill>
          <a:schemeClr val="tx1"/>
        </a:solidFill>
        <a:latin typeface="+mn-lt"/>
        <a:ea typeface="+mn-ea"/>
        <a:cs typeface="+mn-cs"/>
      </a:defRPr>
    </a:lvl6pPr>
    <a:lvl7pPr marL="2056860" algn="l" defTabSz="685618" rtl="0" eaLnBrk="1" latinLnBrk="0" hangingPunct="1">
      <a:defRPr sz="1100" kern="1200">
        <a:solidFill>
          <a:schemeClr val="tx1"/>
        </a:solidFill>
        <a:latin typeface="+mn-lt"/>
        <a:ea typeface="+mn-ea"/>
        <a:cs typeface="+mn-cs"/>
      </a:defRPr>
    </a:lvl7pPr>
    <a:lvl8pPr marL="2399669" algn="l" defTabSz="685618" rtl="0" eaLnBrk="1" latinLnBrk="0" hangingPunct="1">
      <a:defRPr sz="1100" kern="1200">
        <a:solidFill>
          <a:schemeClr val="tx1"/>
        </a:solidFill>
        <a:latin typeface="+mn-lt"/>
        <a:ea typeface="+mn-ea"/>
        <a:cs typeface="+mn-cs"/>
      </a:defRPr>
    </a:lvl8pPr>
    <a:lvl9pPr marL="2742484" algn="l" defTabSz="685618"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tce.sp.gov.br/publicacoes/artigo-evolucao-contratacoes-manutencao-veiculos-automotore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Alterar o nome do(a) apresentador(a) </a:t>
            </a: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1</a:t>
            </a:fld>
            <a:endParaRPr lang="pt-BR"/>
          </a:p>
        </p:txBody>
      </p:sp>
    </p:spTree>
    <p:extLst>
      <p:ext uri="{BB962C8B-B14F-4D97-AF65-F5344CB8AC3E}">
        <p14:creationId xmlns:p14="http://schemas.microsoft.com/office/powerpoint/2010/main" val="3689202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E3778-1808-3E88-7A2A-48CA80D41B6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BF5F366-89E8-6067-CF6C-79E79372E056}"/>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B17A72BE-5CE3-C587-1BC9-C54BFBE9FA12}"/>
              </a:ext>
            </a:extLst>
          </p:cNvPr>
          <p:cNvSpPr>
            <a:spLocks noGrp="1"/>
          </p:cNvSpPr>
          <p:nvPr>
            <p:ph type="body" idx="1"/>
          </p:nvPr>
        </p:nvSpPr>
        <p:spPr/>
        <p:txBody>
          <a:bodyPr/>
          <a:lstStyle/>
          <a:p>
            <a:r>
              <a:rPr lang="pt-BR" b="1" dirty="0"/>
              <a:t>- REGULAMENTAÇÃO: (vide também a Cartilha editada pelo TCESP)</a:t>
            </a:r>
          </a:p>
          <a:p>
            <a:endParaRPr lang="pt-BR" b="1" dirty="0"/>
          </a:p>
          <a:p>
            <a:pPr algn="l"/>
            <a:r>
              <a:rPr lang="pt-BR" b="0" i="0" dirty="0">
                <a:solidFill>
                  <a:srgbClr val="333333"/>
                </a:solidFill>
                <a:effectLst/>
                <a:latin typeface="Open Sans" panose="020B0606030504020204" pitchFamily="34" charset="0"/>
              </a:rPr>
              <a:t>B.1 – Norma(s) que apresente(m) linguagem simples, clara e objetiva, aderente(s) à realidade do órgão/entidade e que diminua(m) incertezas, especialmente no tocante: </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B.1.1 – à atuação do agente de contratação e da equipe de apoio, ao funcionamento da comissão de contratação e à atuação de fiscais e gestores de contratos, consoante estabelecido no artigo 8º, §3º, observando-se, inclusive, as vedações contidas no artigo 9º e o disposto no artigo 7º; </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B.1.2 – ao Plano de Contratação Anual - PCA, especialmente quanto aos prazos de elaboração, consolidação e divulgação, responsáveis pela sua elaboração e autorização, formas de revisão e alteração, responsabilização pelo descumprimento injustificado, entre outros pontos essenciais;</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B.1.3 – ao enquadramento dos bens de consumo nas categorias comum e luxo, nos termos do artigo 20, sendo vedada a aquisição de artigos de luxo;</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B.1.4 – ao estabelecimento do valor estimado para a aquisição de bens e contratação de serviços em geral, por meio de utilização dos parâmetros determinados no artigo 23, §1º, que poderão ser utilizados de forma combinada ou não, atentando-se ao disposto no caput no mesmo artigo 23, o qual estabelece que o valor estimado deverá ser compatível com os de mercado, considerando cumulativamente: I – preços constantes de bancos de dados públicos; e II – as quantidades a serem contratadas, em face da potencial economia de escala e das peculiaridades do local de execução do objeto;</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B.1.5 – ao estabelecimento do valor estimado para a contratação de obras e serviços de engenharia, acrescido do percentual de Benefícios e Despesas Indiretas (BDI) de referência e dos Encargos Sociais (ES) cabíveis, observando a ordem dos parâmetros estabelecidos no artigo 23, §2º, permitida a adoção de outros sistemas de custos, quando não envolvidos recursos da União, cabendo ao regulamento definir tais parâmetros, consoante previsão contida no artigo 23, §3º; </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B.1.6 – à elaboração do Estudo Técnico Preliminar – ETP, elencando, entre outros elementos, seu conteúdo mínimo e as hipóteses em que o ETP é dispensado ou facultativo, atentando-se, ainda, à exigência contida no artigo 44 da Lei nº 14.133/21. </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B.2 – Previsão de compartilhamento de estrutura para o processamento de licitações e contratações voltadas ao atendimento das suas necessidades para instituição de centrais de compras, visando realizar compras em grande escala, a fim de atender a diversos órgãos e entidades sob sua competência, consoante fixado no artigo 181.</a:t>
            </a:r>
          </a:p>
          <a:p>
            <a:endParaRPr lang="pt-BR" b="1" dirty="0"/>
          </a:p>
          <a:p>
            <a:endParaRPr lang="pt-BR" b="1" dirty="0"/>
          </a:p>
          <a:p>
            <a:r>
              <a:rPr lang="pt-BR" b="1" dirty="0"/>
              <a:t>- GESTÃO POR COMPETÊNCIAS:</a:t>
            </a:r>
          </a:p>
          <a:p>
            <a:endParaRPr lang="pt-BR" dirty="0"/>
          </a:p>
          <a:p>
            <a:r>
              <a:rPr lang="pt-BR" dirty="0"/>
              <a:t>- Deriva de um reclame dos próprios servidores (capacitação) e da necessidade de profissionalização da própria Administração. Pensar na estrutura e em uma carreira própria e capacitada. “Vamos criar especialistas” não se trata dar uma gratificação. Prestigiar o planejamento, controle etc.</a:t>
            </a:r>
          </a:p>
          <a:p>
            <a:endParaRPr lang="pt-BR" dirty="0"/>
          </a:p>
        </p:txBody>
      </p:sp>
      <p:sp>
        <p:nvSpPr>
          <p:cNvPr id="4" name="Espaço Reservado para Número de Slide 3">
            <a:extLst>
              <a:ext uri="{FF2B5EF4-FFF2-40B4-BE49-F238E27FC236}">
                <a16:creationId xmlns:a16="http://schemas.microsoft.com/office/drawing/2014/main" id="{631568C6-ECD0-34B7-95C4-738C993E3E1A}"/>
              </a:ext>
            </a:extLst>
          </p:cNvPr>
          <p:cNvSpPr>
            <a:spLocks noGrp="1"/>
          </p:cNvSpPr>
          <p:nvPr>
            <p:ph type="sldNum" sz="quarter" idx="5"/>
          </p:nvPr>
        </p:nvSpPr>
        <p:spPr/>
        <p:txBody>
          <a:bodyPr/>
          <a:lstStyle/>
          <a:p>
            <a:pPr>
              <a:defRPr/>
            </a:pPr>
            <a:fld id="{15F8D2B4-B054-4002-924B-111ACFD92520}" type="slidenum">
              <a:rPr lang="pt-BR" smtClean="0"/>
              <a:pPr>
                <a:defRPr/>
              </a:pPr>
              <a:t>10</a:t>
            </a:fld>
            <a:endParaRPr lang="pt-BR"/>
          </a:p>
        </p:txBody>
      </p:sp>
    </p:spTree>
    <p:extLst>
      <p:ext uri="{BB962C8B-B14F-4D97-AF65-F5344CB8AC3E}">
        <p14:creationId xmlns:p14="http://schemas.microsoft.com/office/powerpoint/2010/main" val="1109628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dirty="0"/>
          </a:p>
          <a:p>
            <a:r>
              <a:rPr lang="pt-BR" b="1" dirty="0"/>
              <a:t>PLANO DE CONTRATAÇÕES ANUAL – PCA (Comunicado SDG nº 034/2023)</a:t>
            </a:r>
          </a:p>
          <a:p>
            <a:endParaRPr lang="pt-BR" dirty="0"/>
          </a:p>
          <a:p>
            <a:r>
              <a:rPr lang="pt-BR" dirty="0"/>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dirty="0"/>
              <a:t>por exemplo</a:t>
            </a:r>
            <a:r>
              <a:rPr lang="pt-BR" dirty="0"/>
              <a:t>, as seguintes informações: </a:t>
            </a:r>
          </a:p>
          <a:p>
            <a:r>
              <a:rPr lang="pt-BR" dirty="0"/>
              <a:t>I – a descrição sucinta do objeto; </a:t>
            </a:r>
          </a:p>
          <a:p>
            <a:r>
              <a:rPr lang="pt-BR" dirty="0"/>
              <a:t>II – a justificativa para contratação; </a:t>
            </a:r>
          </a:p>
          <a:p>
            <a:r>
              <a:rPr lang="pt-BR" dirty="0"/>
              <a:t>III – a estimativa preliminar do valor; </a:t>
            </a:r>
          </a:p>
          <a:p>
            <a:r>
              <a:rPr lang="pt-BR" dirty="0"/>
              <a:t>IV - o grau de prioridade da contratação; </a:t>
            </a:r>
          </a:p>
          <a:p>
            <a:r>
              <a:rPr lang="pt-BR" dirty="0"/>
              <a:t>V - a data pretendida para a contratação; e </a:t>
            </a:r>
          </a:p>
          <a:p>
            <a:r>
              <a:rPr lang="pt-BR" dirty="0"/>
              <a:t>VI - a existência de vínculo ou dependência com a contratação de outro item para sua execução. </a:t>
            </a:r>
          </a:p>
          <a:p>
            <a:endParaRPr lang="pt-BR" dirty="0"/>
          </a:p>
          <a:p>
            <a:r>
              <a:rPr lang="pt-BR" dirty="0"/>
              <a:t>Ademais,</a:t>
            </a:r>
            <a:r>
              <a:rPr lang="pt-BR" b="1" dirty="0"/>
              <a:t> indispensável </a:t>
            </a:r>
            <a:r>
              <a:rPr lang="pt-BR" dirty="0"/>
              <a:t>a divulgação e manutenção do PCA em sítio eletrônico oficial nos termos do art. 12, §1º e sua disponibilização no PNCP – Portal Nacional de Contratações Públicas, consoante estabelecido no art. 174, §2º, I”</a:t>
            </a:r>
          </a:p>
          <a:p>
            <a:pPr algn="ctr"/>
            <a:endParaRPr lang="pt-BR" b="1" i="0" dirty="0">
              <a:solidFill>
                <a:srgbClr val="333333"/>
              </a:solidFill>
              <a:effectLst/>
              <a:latin typeface="Open Sans" panose="020B0606030504020204" pitchFamily="34" charset="0"/>
            </a:endParaRPr>
          </a:p>
          <a:p>
            <a:pPr algn="ctr"/>
            <a:r>
              <a:rPr lang="pt-BR" b="1" i="0" dirty="0">
                <a:solidFill>
                  <a:srgbClr val="333333"/>
                </a:solidFill>
                <a:effectLst/>
                <a:latin typeface="Open Sans" panose="020B0606030504020204" pitchFamily="34" charset="0"/>
              </a:rPr>
              <a:t>COMUNICADO SDG nº 12/2023</a:t>
            </a:r>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 </a:t>
            </a:r>
          </a:p>
          <a:p>
            <a:pPr algn="l"/>
            <a:r>
              <a:rPr lang="pt-BR" b="0" i="0" dirty="0">
                <a:solidFill>
                  <a:srgbClr val="333333"/>
                </a:solidFill>
                <a:effectLst/>
                <a:latin typeface="Open Sans" panose="020B0606030504020204" pitchFamily="34" charset="0"/>
              </a:rPr>
              <a:t>O </a:t>
            </a:r>
            <a:r>
              <a:rPr lang="pt-BR" b="1" i="0" dirty="0">
                <a:solidFill>
                  <a:srgbClr val="333333"/>
                </a:solidFill>
                <a:effectLst/>
                <a:latin typeface="Open Sans" panose="020B0606030504020204" pitchFamily="34" charset="0"/>
              </a:rPr>
              <a:t>Tribunal de Contas do Estado de São Paulo </a:t>
            </a:r>
            <a:r>
              <a:rPr lang="pt-BR" b="0" i="0" dirty="0">
                <a:solidFill>
                  <a:srgbClr val="333333"/>
                </a:solidFill>
                <a:effectLst/>
                <a:latin typeface="Open Sans" panose="020B0606030504020204" pitchFamily="34" charset="0"/>
              </a:rPr>
              <a:t>ALERTA o Estado, os Municípios e os agentes públicos responsáveis sobre a </a:t>
            </a:r>
            <a:r>
              <a:rPr lang="pt-BR" b="1" i="0" dirty="0">
                <a:solidFill>
                  <a:srgbClr val="333333"/>
                </a:solidFill>
                <a:effectLst/>
                <a:latin typeface="Open Sans" panose="020B0606030504020204" pitchFamily="34" charset="0"/>
              </a:rPr>
              <a:t>necessidade </a:t>
            </a:r>
            <a:r>
              <a:rPr lang="pt-BR" b="0" i="0" dirty="0">
                <a:solidFill>
                  <a:srgbClr val="333333"/>
                </a:solidFill>
                <a:effectLst/>
                <a:latin typeface="Open Sans" panose="020B0606030504020204" pitchFamily="34" charset="0"/>
              </a:rPr>
              <a:t>de formularem Plano de Contratações Anual, objetivando promover </a:t>
            </a:r>
            <a:r>
              <a:rPr lang="pt-BR" b="1" i="0" dirty="0">
                <a:solidFill>
                  <a:srgbClr val="FF0000"/>
                </a:solidFill>
                <a:effectLst/>
                <a:highlight>
                  <a:srgbClr val="FFFF00"/>
                </a:highlight>
                <a:latin typeface="Open Sans" panose="020B0606030504020204" pitchFamily="34" charset="0"/>
              </a:rPr>
              <a:t>eficiência, efetividade e eficácia </a:t>
            </a:r>
            <a:r>
              <a:rPr lang="pt-BR" b="0" i="0" dirty="0">
                <a:solidFill>
                  <a:srgbClr val="333333"/>
                </a:solidFill>
                <a:effectLst/>
                <a:latin typeface="Open Sans" panose="020B0606030504020204" pitchFamily="34" charset="0"/>
              </a:rPr>
              <a:t>dos respectivos ajustes, conforme o parágrafo único do artigo 11 da Lei nº 14.133, de 2021, bem assim como valioso </a:t>
            </a:r>
            <a:r>
              <a:rPr lang="pt-BR" b="1" i="0" dirty="0">
                <a:solidFill>
                  <a:srgbClr val="333333"/>
                </a:solidFill>
                <a:effectLst/>
                <a:latin typeface="Open Sans" panose="020B0606030504020204" pitchFamily="34" charset="0"/>
              </a:rPr>
              <a:t>subsídio para a elaboração de suas peças orçamentárias</a:t>
            </a:r>
            <a:r>
              <a:rPr lang="pt-BR" b="0" i="0" dirty="0">
                <a:solidFill>
                  <a:srgbClr val="333333"/>
                </a:solidFill>
                <a:effectLst/>
                <a:latin typeface="Open Sans" panose="020B0606030504020204" pitchFamily="34" charset="0"/>
              </a:rPr>
              <a:t>, na forma prevista no inciso VII do artigo 12 da mesma lei.</a:t>
            </a:r>
          </a:p>
          <a:p>
            <a:pPr algn="l"/>
            <a:endParaRPr lang="pt-BR" b="0" i="0" dirty="0">
              <a:solidFill>
                <a:srgbClr val="333333"/>
              </a:solidFill>
              <a:effectLst/>
              <a:latin typeface="Open Sans" panose="020B0606030504020204" pitchFamily="34" charset="0"/>
            </a:endParaRPr>
          </a:p>
          <a:p>
            <a:pPr algn="l"/>
            <a:r>
              <a:rPr lang="pt-BR" b="0" i="0" dirty="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dirty="0"/>
          </a:p>
          <a:p>
            <a:endParaRPr lang="pt-BR" dirty="0"/>
          </a:p>
          <a:p>
            <a:r>
              <a:rPr lang="pt-BR" b="1" dirty="0"/>
              <a:t>ESTUDO TÉCNICO PRELIMINAR </a:t>
            </a:r>
          </a:p>
          <a:p>
            <a:endParaRPr lang="pt-BR" dirty="0"/>
          </a:p>
          <a:p>
            <a:r>
              <a:rPr lang="pt-BR" dirty="0"/>
              <a:t>- Observar as hipóteses em que a regulamentação do Ente </a:t>
            </a:r>
            <a:r>
              <a:rPr lang="pt-BR" b="1" dirty="0"/>
              <a:t>dispensou</a:t>
            </a:r>
            <a:r>
              <a:rPr lang="pt-BR" dirty="0"/>
              <a:t> a elaboração do ETP</a:t>
            </a:r>
          </a:p>
          <a:p>
            <a:r>
              <a:rPr lang="pt-BR" dirty="0"/>
              <a:t>- Observar as hipóteses em que a regulamentação do Ente </a:t>
            </a:r>
            <a:r>
              <a:rPr lang="pt-BR" b="1" dirty="0"/>
              <a:t>facultou</a:t>
            </a:r>
            <a:r>
              <a:rPr lang="pt-BR" dirty="0"/>
              <a:t> a elaboração do ETP</a:t>
            </a:r>
          </a:p>
          <a:p>
            <a:endParaRPr lang="pt-BR" dirty="0"/>
          </a:p>
          <a:p>
            <a:r>
              <a:rPr lang="pt-BR" dirty="0"/>
              <a:t>Ex. art. 8º do Decreto Estadual nº 68.017/2023 – São Paulo</a:t>
            </a:r>
          </a:p>
          <a:p>
            <a:endParaRPr lang="pt-BR" dirty="0"/>
          </a:p>
          <a:p>
            <a:r>
              <a:rPr lang="pt-BR" sz="1800" b="1" i="0" u="none" strike="noStrike" baseline="0" dirty="0">
                <a:solidFill>
                  <a:srgbClr val="000000"/>
                </a:solidFill>
                <a:latin typeface="Arial" panose="020B0604020202020204" pitchFamily="34" charset="0"/>
              </a:rPr>
              <a:t>Artigo 8° - </a:t>
            </a:r>
            <a:r>
              <a:rPr lang="pt-BR" sz="1800" b="0" i="0" u="none" strike="noStrike" baseline="0" dirty="0">
                <a:solidFill>
                  <a:srgbClr val="000000"/>
                </a:solidFill>
                <a:latin typeface="Arial" panose="020B0604020202020204" pitchFamily="34" charset="0"/>
              </a:rPr>
              <a:t>A elaboração do ETP:</a:t>
            </a:r>
          </a:p>
          <a:p>
            <a:r>
              <a:rPr lang="pt-BR" sz="1800" b="0" i="0" u="none" strike="noStrike" baseline="0" dirty="0">
                <a:solidFill>
                  <a:srgbClr val="000000"/>
                </a:solidFill>
                <a:latin typeface="Arial" panose="020B0604020202020204" pitchFamily="34" charset="0"/>
              </a:rPr>
              <a:t>I - é </a:t>
            </a:r>
            <a:r>
              <a:rPr lang="pt-BR" sz="1800" b="1" i="0" u="none" strike="noStrike" baseline="0" dirty="0">
                <a:solidFill>
                  <a:srgbClr val="000000"/>
                </a:solidFill>
                <a:latin typeface="Arial" panose="020B0604020202020204" pitchFamily="34" charset="0"/>
              </a:rPr>
              <a:t>dispensada</a:t>
            </a:r>
            <a:r>
              <a:rPr lang="pt-BR" sz="1800" b="0" i="0" u="none" strike="noStrike" baseline="0" dirty="0">
                <a:solidFill>
                  <a:srgbClr val="000000"/>
                </a:solidFill>
                <a:latin typeface="Arial" panose="020B0604020202020204" pitchFamily="34" charset="0"/>
              </a:rPr>
              <a:t>:</a:t>
            </a:r>
          </a:p>
          <a:p>
            <a:r>
              <a:rPr lang="pt-BR" sz="1800" b="0" i="0" u="none" strike="noStrike" baseline="0" dirty="0">
                <a:solidFill>
                  <a:srgbClr val="000000"/>
                </a:solidFill>
                <a:latin typeface="Arial" panose="020B0604020202020204" pitchFamily="34" charset="0"/>
              </a:rPr>
              <a:t>a) nas hipóteses dos incisos </a:t>
            </a:r>
            <a:r>
              <a:rPr lang="pt-BR" sz="1800" b="1" i="0" u="none" strike="noStrike" baseline="0" dirty="0">
                <a:solidFill>
                  <a:srgbClr val="000000"/>
                </a:solidFill>
                <a:latin typeface="Arial" panose="020B0604020202020204" pitchFamily="34" charset="0"/>
              </a:rPr>
              <a:t>III</a:t>
            </a:r>
            <a:r>
              <a:rPr lang="pt-BR" sz="1800" b="0" i="0" u="none" strike="noStrike" baseline="0" dirty="0">
                <a:solidFill>
                  <a:srgbClr val="000000"/>
                </a:solidFill>
                <a:latin typeface="Arial" panose="020B0604020202020204" pitchFamily="34" charset="0"/>
              </a:rPr>
              <a:t>, </a:t>
            </a:r>
            <a:r>
              <a:rPr lang="pt-BR" sz="1800" b="1" i="0" u="none" strike="noStrike" baseline="0" dirty="0">
                <a:solidFill>
                  <a:srgbClr val="000000"/>
                </a:solidFill>
                <a:latin typeface="Arial" panose="020B0604020202020204" pitchFamily="34" charset="0"/>
              </a:rPr>
              <a:t>VII </a:t>
            </a:r>
            <a:r>
              <a:rPr lang="pt-BR" sz="1800" b="0" i="0" u="none" strike="noStrike" baseline="0" dirty="0">
                <a:solidFill>
                  <a:srgbClr val="000000"/>
                </a:solidFill>
                <a:latin typeface="Arial" panose="020B0604020202020204" pitchFamily="34" charset="0"/>
              </a:rPr>
              <a:t>e </a:t>
            </a:r>
            <a:r>
              <a:rPr lang="pt-BR" sz="1800" b="1" i="0" u="none" strike="noStrike" baseline="0" dirty="0">
                <a:solidFill>
                  <a:srgbClr val="000000"/>
                </a:solidFill>
                <a:latin typeface="Arial" panose="020B0604020202020204" pitchFamily="34" charset="0"/>
              </a:rPr>
              <a:t>VIII</a:t>
            </a:r>
            <a:r>
              <a:rPr lang="pt-BR" sz="1800" b="0" i="0" u="none" strike="noStrike" baseline="0" dirty="0">
                <a:solidFill>
                  <a:srgbClr val="000000"/>
                </a:solidFill>
                <a:latin typeface="Arial" panose="020B0604020202020204" pitchFamily="34" charset="0"/>
              </a:rPr>
              <a:t> do </a:t>
            </a:r>
            <a:r>
              <a:rPr lang="pt-BR" sz="1800" b="1" i="0" u="none" strike="noStrike" baseline="0" dirty="0">
                <a:solidFill>
                  <a:srgbClr val="000000"/>
                </a:solidFill>
                <a:latin typeface="Arial" panose="020B0604020202020204" pitchFamily="34" charset="0"/>
              </a:rPr>
              <a:t>artigo 75</a:t>
            </a:r>
            <a:r>
              <a:rPr lang="pt-BR" sz="1800" b="0" i="0" u="none" strike="noStrike" baseline="0" dirty="0">
                <a:solidFill>
                  <a:srgbClr val="000000"/>
                </a:solidFill>
                <a:latin typeface="Arial" panose="020B0604020202020204" pitchFamily="34" charset="0"/>
              </a:rPr>
              <a:t> </a:t>
            </a:r>
            <a:r>
              <a:rPr lang="pt-BR" sz="1800" i="1" u="none" dirty="0">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dirty="0">
                <a:solidFill>
                  <a:srgbClr val="000000"/>
                </a:solidFill>
                <a:latin typeface="Arial" panose="020B0604020202020204" pitchFamily="34" charset="0"/>
              </a:rPr>
              <a:t>e do </a:t>
            </a:r>
            <a:r>
              <a:rPr lang="pt-BR" sz="1800" b="1" i="0" u="none" strike="noStrike" baseline="0" dirty="0">
                <a:solidFill>
                  <a:srgbClr val="000000"/>
                </a:solidFill>
                <a:latin typeface="Arial" panose="020B0604020202020204" pitchFamily="34" charset="0"/>
              </a:rPr>
              <a:t>§ 7° do "caput" do artigo 90 </a:t>
            </a:r>
            <a:r>
              <a:rPr lang="pt-BR" sz="1800" b="0" i="0" u="none" strike="noStrike" baseline="0" dirty="0">
                <a:solidFill>
                  <a:srgbClr val="000000"/>
                </a:solidFill>
                <a:latin typeface="Arial" panose="020B0604020202020204" pitchFamily="34" charset="0"/>
              </a:rPr>
              <a:t>da Lei federal n° 14.133, de 1° de abril de 2021 </a:t>
            </a:r>
            <a:r>
              <a:rPr lang="pt-BR" sz="1800" i="1" u="none" dirty="0">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dirty="0">
                <a:solidFill>
                  <a:srgbClr val="000000"/>
                </a:solidFill>
                <a:latin typeface="Arial" panose="020B0604020202020204" pitchFamily="34" charset="0"/>
              </a:rPr>
              <a:t>;</a:t>
            </a:r>
          </a:p>
          <a:p>
            <a:r>
              <a:rPr lang="pt-BR" sz="1800" b="0" i="0" u="none" strike="noStrike" baseline="0" dirty="0">
                <a:solidFill>
                  <a:srgbClr val="000000"/>
                </a:solidFill>
                <a:latin typeface="Arial" panose="020B0604020202020204" pitchFamily="34" charset="0"/>
              </a:rPr>
              <a:t>b) nos casos de prorrogações dos contratos de serviços e fornecimentos contínuos;</a:t>
            </a:r>
          </a:p>
          <a:p>
            <a:r>
              <a:rPr lang="pt-BR" sz="1800" b="0" i="0" u="none" strike="noStrike" baseline="0" dirty="0">
                <a:solidFill>
                  <a:srgbClr val="000000"/>
                </a:solidFill>
                <a:latin typeface="Arial" panose="020B0604020202020204" pitchFamily="34" charset="0"/>
              </a:rPr>
              <a:t>II - é </a:t>
            </a:r>
            <a:r>
              <a:rPr lang="pt-BR" sz="1800" b="1" i="0" u="none" strike="noStrike" baseline="0" dirty="0">
                <a:solidFill>
                  <a:srgbClr val="000000"/>
                </a:solidFill>
                <a:latin typeface="Arial" panose="020B0604020202020204" pitchFamily="34" charset="0"/>
              </a:rPr>
              <a:t>facultada</a:t>
            </a:r>
            <a:r>
              <a:rPr lang="pt-BR" sz="1800" b="0" i="0" u="none" strike="noStrike" baseline="0" dirty="0">
                <a:solidFill>
                  <a:srgbClr val="000000"/>
                </a:solidFill>
                <a:latin typeface="Arial" panose="020B0604020202020204" pitchFamily="34" charset="0"/>
              </a:rPr>
              <a:t> nas hipóteses dos incisos </a:t>
            </a:r>
            <a:r>
              <a:rPr lang="pt-BR" sz="1800" b="1" i="0" u="none" strike="noStrike" baseline="0" dirty="0">
                <a:solidFill>
                  <a:srgbClr val="000000"/>
                </a:solidFill>
                <a:latin typeface="Arial" panose="020B0604020202020204" pitchFamily="34" charset="0"/>
              </a:rPr>
              <a:t>I </a:t>
            </a:r>
            <a:r>
              <a:rPr lang="pt-BR" sz="1800" b="0" i="0" u="none" strike="noStrike" baseline="0" dirty="0">
                <a:solidFill>
                  <a:srgbClr val="000000"/>
                </a:solidFill>
                <a:latin typeface="Arial" panose="020B0604020202020204" pitchFamily="34" charset="0"/>
              </a:rPr>
              <a:t>e </a:t>
            </a:r>
            <a:r>
              <a:rPr lang="pt-BR" sz="1800" b="1" i="0" u="none" strike="noStrike" baseline="0" dirty="0">
                <a:solidFill>
                  <a:srgbClr val="000000"/>
                </a:solidFill>
                <a:latin typeface="Arial" panose="020B0604020202020204" pitchFamily="34" charset="0"/>
              </a:rPr>
              <a:t>II </a:t>
            </a:r>
            <a:r>
              <a:rPr lang="pt-BR" sz="1800" b="0" i="0" u="none" strike="noStrike" baseline="0" dirty="0">
                <a:solidFill>
                  <a:srgbClr val="000000"/>
                </a:solidFill>
                <a:latin typeface="Arial" panose="020B0604020202020204" pitchFamily="34" charset="0"/>
              </a:rPr>
              <a:t>do "caput" do artigo 75 da Lei federal n° 14.133, de1° de abril de 2021. </a:t>
            </a:r>
            <a:r>
              <a:rPr lang="pt-BR" sz="1800" b="1" i="0" u="none" strike="noStrike" baseline="0" dirty="0">
                <a:solidFill>
                  <a:srgbClr val="000000"/>
                </a:solidFill>
                <a:latin typeface="Arial" panose="020B0604020202020204" pitchFamily="34" charset="0"/>
              </a:rPr>
              <a:t>(Dispensa em razão do valor)</a:t>
            </a:r>
            <a:endParaRPr lang="pt-BR" b="1" dirty="0"/>
          </a:p>
          <a:p>
            <a:endParaRPr lang="pt-BR" dirty="0"/>
          </a:p>
          <a:p>
            <a:r>
              <a:rPr lang="pt-BR" dirty="0"/>
              <a:t>Atentar ao artigo 44 - </a:t>
            </a:r>
            <a:r>
              <a:rPr lang="pt-BR" sz="1800" b="0" i="0" u="none" strike="noStrike" baseline="0" dirty="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dirty="0">
              <a:solidFill>
                <a:srgbClr val="000000"/>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p>
          <a:p>
            <a:endParaRPr lang="pt-BR" sz="1800" b="0" i="0" u="none" strike="noStrike" baseline="0" dirty="0">
              <a:solidFill>
                <a:srgbClr val="000000"/>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Destacar o art. 71 – I, que cita o ETP (se for o caso) – atenção à regulamentação, que tem dispensado o ETP em algumas hipóteses de contratações diretas.</a:t>
            </a:r>
            <a:endParaRPr lang="pt-BR" dirty="0"/>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11</a:t>
            </a:fld>
            <a:endParaRPr lang="pt-BR"/>
          </a:p>
        </p:txBody>
      </p:sp>
    </p:spTree>
    <p:extLst>
      <p:ext uri="{BB962C8B-B14F-4D97-AF65-F5344CB8AC3E}">
        <p14:creationId xmlns:p14="http://schemas.microsoft.com/office/powerpoint/2010/main" val="1277088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a:p>
          <a:p>
            <a:r>
              <a:rPr lang="pt-BR" b="1"/>
              <a:t>PLANO DE CONTRATAÇÕES ANUAL – PCA (Comunicado SDG nº 034/2023)</a:t>
            </a:r>
          </a:p>
          <a:p>
            <a:endParaRPr lang="pt-BR"/>
          </a:p>
          <a:p>
            <a:r>
              <a:rPr lang="pt-BR"/>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a:t>por exemplo</a:t>
            </a:r>
            <a:r>
              <a:rPr lang="pt-BR"/>
              <a:t>, as seguintes informações: </a:t>
            </a:r>
          </a:p>
          <a:p>
            <a:r>
              <a:rPr lang="pt-BR"/>
              <a:t>I – a descrição sucinta do objeto; </a:t>
            </a:r>
          </a:p>
          <a:p>
            <a:r>
              <a:rPr lang="pt-BR"/>
              <a:t>II – a justificativa para contratação; </a:t>
            </a:r>
          </a:p>
          <a:p>
            <a:r>
              <a:rPr lang="pt-BR"/>
              <a:t>III – a estimativa preliminar do valor; </a:t>
            </a:r>
          </a:p>
          <a:p>
            <a:r>
              <a:rPr lang="pt-BR"/>
              <a:t>IV - o grau de prioridade da contratação; </a:t>
            </a:r>
          </a:p>
          <a:p>
            <a:r>
              <a:rPr lang="pt-BR"/>
              <a:t>V - a data pretendida para a contratação; e </a:t>
            </a:r>
          </a:p>
          <a:p>
            <a:r>
              <a:rPr lang="pt-BR"/>
              <a:t>VI - a existência de vínculo ou dependência com a contratação de outro item para sua execução. </a:t>
            </a:r>
          </a:p>
          <a:p>
            <a:endParaRPr lang="pt-BR"/>
          </a:p>
          <a:p>
            <a:r>
              <a:rPr lang="pt-BR"/>
              <a:t>Ademais,</a:t>
            </a:r>
            <a:r>
              <a:rPr lang="pt-BR" b="1"/>
              <a:t> indispensável </a:t>
            </a:r>
            <a:r>
              <a:rPr lang="pt-BR"/>
              <a:t>a divulgação e manutenção do PCA em sítio eletrônico oficial nos termos do art. 12, §1º e sua disponibilização no PNCP – Portal Nacional de Contratações Públicas, consoante estabelecido no art. 174, §2º, I”</a:t>
            </a:r>
          </a:p>
          <a:p>
            <a:pPr algn="ctr"/>
            <a:endParaRPr lang="pt-BR" b="1" i="0">
              <a:solidFill>
                <a:srgbClr val="333333"/>
              </a:solidFill>
              <a:effectLst/>
              <a:latin typeface="Open Sans" panose="020B0606030504020204" pitchFamily="34" charset="0"/>
            </a:endParaRPr>
          </a:p>
          <a:p>
            <a:pPr algn="ctr"/>
            <a:r>
              <a:rPr lang="pt-BR" b="1" i="0">
                <a:solidFill>
                  <a:srgbClr val="333333"/>
                </a:solidFill>
                <a:effectLst/>
                <a:latin typeface="Open Sans" panose="020B0606030504020204" pitchFamily="34" charset="0"/>
              </a:rPr>
              <a:t>COMUNICADO SDG nº 12/2023</a:t>
            </a:r>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 </a:t>
            </a:r>
          </a:p>
          <a:p>
            <a:pPr algn="l"/>
            <a:r>
              <a:rPr lang="pt-BR" b="0" i="0">
                <a:solidFill>
                  <a:srgbClr val="333333"/>
                </a:solidFill>
                <a:effectLst/>
                <a:latin typeface="Open Sans" panose="020B0606030504020204" pitchFamily="34" charset="0"/>
              </a:rPr>
              <a:t>O </a:t>
            </a:r>
            <a:r>
              <a:rPr lang="pt-BR" b="1" i="0">
                <a:solidFill>
                  <a:srgbClr val="333333"/>
                </a:solidFill>
                <a:effectLst/>
                <a:latin typeface="Open Sans" panose="020B0606030504020204" pitchFamily="34" charset="0"/>
              </a:rPr>
              <a:t>Tribunal de Contas do Estado de São Paulo </a:t>
            </a:r>
            <a:r>
              <a:rPr lang="pt-BR" b="0" i="0">
                <a:solidFill>
                  <a:srgbClr val="333333"/>
                </a:solidFill>
                <a:effectLst/>
                <a:latin typeface="Open Sans" panose="020B0606030504020204" pitchFamily="34" charset="0"/>
              </a:rPr>
              <a:t>ALERTA o Estado, os Municípios e os agentes públicos responsáveis sobre a </a:t>
            </a:r>
            <a:r>
              <a:rPr lang="pt-BR" b="1" i="0">
                <a:solidFill>
                  <a:srgbClr val="333333"/>
                </a:solidFill>
                <a:effectLst/>
                <a:latin typeface="Open Sans" panose="020B0606030504020204" pitchFamily="34" charset="0"/>
              </a:rPr>
              <a:t>necessidade </a:t>
            </a:r>
            <a:r>
              <a:rPr lang="pt-BR" b="0" i="0">
                <a:solidFill>
                  <a:srgbClr val="333333"/>
                </a:solidFill>
                <a:effectLst/>
                <a:latin typeface="Open Sans" panose="020B0606030504020204" pitchFamily="34" charset="0"/>
              </a:rPr>
              <a:t>de formularem Plano de Contratações Anual, objetivando promover </a:t>
            </a:r>
            <a:r>
              <a:rPr lang="pt-BR" b="1" i="0">
                <a:solidFill>
                  <a:srgbClr val="FF0000"/>
                </a:solidFill>
                <a:effectLst/>
                <a:highlight>
                  <a:srgbClr val="FFFF00"/>
                </a:highlight>
                <a:latin typeface="Open Sans" panose="020B0606030504020204" pitchFamily="34" charset="0"/>
              </a:rPr>
              <a:t>eficiência, efetividade e eficácia </a:t>
            </a:r>
            <a:r>
              <a:rPr lang="pt-BR" b="0" i="0">
                <a:solidFill>
                  <a:srgbClr val="333333"/>
                </a:solidFill>
                <a:effectLst/>
                <a:latin typeface="Open Sans" panose="020B0606030504020204" pitchFamily="34" charset="0"/>
              </a:rPr>
              <a:t>dos respectivos ajustes, conforme o parágrafo único do artigo 11 da Lei nº 14.133, de 2021, bem assim como valioso </a:t>
            </a:r>
            <a:r>
              <a:rPr lang="pt-BR" b="1" i="0">
                <a:solidFill>
                  <a:srgbClr val="333333"/>
                </a:solidFill>
                <a:effectLst/>
                <a:latin typeface="Open Sans" panose="020B0606030504020204" pitchFamily="34" charset="0"/>
              </a:rPr>
              <a:t>subsídio para a elaboração de suas peças orçamentárias</a:t>
            </a:r>
            <a:r>
              <a:rPr lang="pt-BR" b="0" i="0">
                <a:solidFill>
                  <a:srgbClr val="333333"/>
                </a:solidFill>
                <a:effectLst/>
                <a:latin typeface="Open Sans" panose="020B0606030504020204" pitchFamily="34" charset="0"/>
              </a:rPr>
              <a:t>, na forma prevista no inciso VII do artigo 12 da mesma lei.</a:t>
            </a:r>
          </a:p>
          <a:p>
            <a:pPr algn="l"/>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a:p>
          <a:p>
            <a:endParaRPr lang="pt-BR"/>
          </a:p>
          <a:p>
            <a:r>
              <a:rPr lang="pt-BR" b="1"/>
              <a:t>ESTUDO TÉCNICO PRELIMINAR </a:t>
            </a:r>
          </a:p>
          <a:p>
            <a:endParaRPr lang="pt-BR"/>
          </a:p>
          <a:p>
            <a:r>
              <a:rPr lang="pt-BR"/>
              <a:t>- Observar as hipóteses em que a regulamentação do Ente </a:t>
            </a:r>
            <a:r>
              <a:rPr lang="pt-BR" b="1"/>
              <a:t>dispensou</a:t>
            </a:r>
            <a:r>
              <a:rPr lang="pt-BR"/>
              <a:t> a elaboração do ETP</a:t>
            </a:r>
          </a:p>
          <a:p>
            <a:r>
              <a:rPr lang="pt-BR"/>
              <a:t>- Observar as hipóteses em que a regulamentação do Ente </a:t>
            </a:r>
            <a:r>
              <a:rPr lang="pt-BR" b="1"/>
              <a:t>facultou</a:t>
            </a:r>
            <a:r>
              <a:rPr lang="pt-BR"/>
              <a:t> a elaboração do ETP</a:t>
            </a:r>
          </a:p>
          <a:p>
            <a:endParaRPr lang="pt-BR"/>
          </a:p>
          <a:p>
            <a:r>
              <a:rPr lang="pt-BR"/>
              <a:t>Ex. art. 8º do Decreto Estadual nº 68.017/2023 – São Paulo</a:t>
            </a:r>
          </a:p>
          <a:p>
            <a:endParaRPr lang="pt-BR"/>
          </a:p>
          <a:p>
            <a:r>
              <a:rPr lang="pt-BR" sz="1800" b="1" i="0" u="none" strike="noStrike" baseline="0">
                <a:solidFill>
                  <a:srgbClr val="000000"/>
                </a:solidFill>
                <a:latin typeface="Arial" panose="020B0604020202020204" pitchFamily="34" charset="0"/>
              </a:rPr>
              <a:t>Artigo 8° - </a:t>
            </a:r>
            <a:r>
              <a:rPr lang="pt-BR" sz="1800" b="0" i="0" u="none" strike="noStrike" baseline="0">
                <a:solidFill>
                  <a:srgbClr val="000000"/>
                </a:solidFill>
                <a:latin typeface="Arial" panose="020B0604020202020204" pitchFamily="34" charset="0"/>
              </a:rPr>
              <a:t>A elaboração do ETP:</a:t>
            </a:r>
          </a:p>
          <a:p>
            <a:r>
              <a:rPr lang="pt-BR" sz="1800" b="0" i="0" u="none" strike="noStrike" baseline="0">
                <a:solidFill>
                  <a:srgbClr val="000000"/>
                </a:solidFill>
                <a:latin typeface="Arial" panose="020B0604020202020204" pitchFamily="34" charset="0"/>
              </a:rPr>
              <a:t>I - é </a:t>
            </a:r>
            <a:r>
              <a:rPr lang="pt-BR" sz="1800" b="1" i="0" u="none" strike="noStrike" baseline="0">
                <a:solidFill>
                  <a:srgbClr val="000000"/>
                </a:solidFill>
                <a:latin typeface="Arial" panose="020B0604020202020204" pitchFamily="34" charset="0"/>
              </a:rPr>
              <a:t>dispensada</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a) nas hipóteses dos incisos </a:t>
            </a:r>
            <a:r>
              <a:rPr lang="pt-BR" sz="1800" b="1" i="0" u="none" strike="noStrike" baseline="0">
                <a:solidFill>
                  <a:srgbClr val="000000"/>
                </a:solidFill>
                <a:latin typeface="Arial" panose="020B0604020202020204" pitchFamily="34" charset="0"/>
              </a:rPr>
              <a:t>III</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VII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VIII</a:t>
            </a:r>
            <a:r>
              <a:rPr lang="pt-BR" sz="1800" b="0" i="0" u="none" strike="noStrike" baseline="0">
                <a:solidFill>
                  <a:srgbClr val="000000"/>
                </a:solidFill>
                <a:latin typeface="Arial" panose="020B0604020202020204" pitchFamily="34" charset="0"/>
              </a:rPr>
              <a:t> do </a:t>
            </a:r>
            <a:r>
              <a:rPr lang="pt-BR" sz="1800" b="1" i="0" u="none" strike="noStrike" baseline="0">
                <a:solidFill>
                  <a:srgbClr val="000000"/>
                </a:solidFill>
                <a:latin typeface="Arial" panose="020B0604020202020204" pitchFamily="34" charset="0"/>
              </a:rPr>
              <a:t>artigo 75</a:t>
            </a:r>
            <a:r>
              <a:rPr lang="pt-BR" sz="1800" b="0" i="0" u="none" strike="noStrike" baseline="0">
                <a:solidFill>
                  <a:srgbClr val="000000"/>
                </a:solidFill>
                <a:latin typeface="Arial" panose="020B0604020202020204" pitchFamily="34" charset="0"/>
              </a:rPr>
              <a:t> </a:t>
            </a:r>
            <a:r>
              <a:rPr lang="pt-BR" sz="1800" i="1" u="none">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a:solidFill>
                  <a:srgbClr val="000000"/>
                </a:solidFill>
                <a:latin typeface="Arial" panose="020B0604020202020204" pitchFamily="34" charset="0"/>
              </a:rPr>
              <a:t>e do </a:t>
            </a:r>
            <a:r>
              <a:rPr lang="pt-BR" sz="1800" b="1" i="0" u="none" strike="noStrike" baseline="0">
                <a:solidFill>
                  <a:srgbClr val="000000"/>
                </a:solidFill>
                <a:latin typeface="Arial" panose="020B0604020202020204" pitchFamily="34" charset="0"/>
              </a:rPr>
              <a:t>§ 7° do "caput" do artigo 90 </a:t>
            </a:r>
            <a:r>
              <a:rPr lang="pt-BR" sz="1800" b="0" i="0" u="none" strike="noStrike" baseline="0">
                <a:solidFill>
                  <a:srgbClr val="000000"/>
                </a:solidFill>
                <a:latin typeface="Arial" panose="020B0604020202020204" pitchFamily="34" charset="0"/>
              </a:rPr>
              <a:t>da Lei federal n° 14.133, de 1° de abril de 2021 </a:t>
            </a:r>
            <a:r>
              <a:rPr lang="pt-BR" sz="1800" i="1" u="none">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b) nos casos de prorrogações dos contratos de serviços e fornecimentos contínuos;</a:t>
            </a:r>
          </a:p>
          <a:p>
            <a:r>
              <a:rPr lang="pt-BR" sz="1800" b="0" i="0" u="none" strike="noStrike" baseline="0">
                <a:solidFill>
                  <a:srgbClr val="000000"/>
                </a:solidFill>
                <a:latin typeface="Arial" panose="020B0604020202020204" pitchFamily="34" charset="0"/>
              </a:rPr>
              <a:t>II - é </a:t>
            </a:r>
            <a:r>
              <a:rPr lang="pt-BR" sz="1800" b="1" i="0" u="none" strike="noStrike" baseline="0">
                <a:solidFill>
                  <a:srgbClr val="000000"/>
                </a:solidFill>
                <a:latin typeface="Arial" panose="020B0604020202020204" pitchFamily="34" charset="0"/>
              </a:rPr>
              <a:t>facultada</a:t>
            </a:r>
            <a:r>
              <a:rPr lang="pt-BR" sz="1800" b="0" i="0" u="none" strike="noStrike" baseline="0">
                <a:solidFill>
                  <a:srgbClr val="000000"/>
                </a:solidFill>
                <a:latin typeface="Arial" panose="020B0604020202020204" pitchFamily="34" charset="0"/>
              </a:rPr>
              <a:t> nas hipóteses dos incisos </a:t>
            </a:r>
            <a:r>
              <a:rPr lang="pt-BR" sz="1800" b="1" i="0" u="none" strike="noStrike" baseline="0">
                <a:solidFill>
                  <a:srgbClr val="000000"/>
                </a:solidFill>
                <a:latin typeface="Arial" panose="020B0604020202020204" pitchFamily="34" charset="0"/>
              </a:rPr>
              <a:t>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II </a:t>
            </a:r>
            <a:r>
              <a:rPr lang="pt-BR" sz="1800" b="0" i="0" u="none" strike="noStrike" baseline="0">
                <a:solidFill>
                  <a:srgbClr val="000000"/>
                </a:solidFill>
                <a:latin typeface="Arial" panose="020B0604020202020204" pitchFamily="34" charset="0"/>
              </a:rPr>
              <a:t>do "caput" do artigo 75 da Lei federal n° 14.133, de1° de abril de 2021. </a:t>
            </a:r>
            <a:r>
              <a:rPr lang="pt-BR" sz="1800" b="1" i="0" u="none" strike="noStrike" baseline="0">
                <a:solidFill>
                  <a:srgbClr val="000000"/>
                </a:solidFill>
                <a:latin typeface="Arial" panose="020B0604020202020204" pitchFamily="34" charset="0"/>
              </a:rPr>
              <a:t>(Dispensa em razão do valor)</a:t>
            </a:r>
            <a:endParaRPr lang="pt-BR" b="1"/>
          </a:p>
          <a:p>
            <a:endParaRPr lang="pt-BR"/>
          </a:p>
          <a:p>
            <a:r>
              <a:rPr lang="pt-BR"/>
              <a:t>Atentar ao artigo 44 - </a:t>
            </a:r>
            <a:r>
              <a:rPr lang="pt-BR" sz="1800" b="0" i="0" u="none" strike="noStrike" baseline="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a:solidFill>
                <a:srgbClr val="000000"/>
              </a:solidFill>
              <a:latin typeface="Arial" panose="020B0604020202020204" pitchFamily="34" charset="0"/>
            </a:endParaRPr>
          </a:p>
          <a:p>
            <a:r>
              <a:rPr lang="pt-BR" sz="1800" b="0" i="0" u="none" strike="noStrike" baseline="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endParaRPr lang="pt-BR"/>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12</a:t>
            </a:fld>
            <a:endParaRPr lang="pt-BR"/>
          </a:p>
        </p:txBody>
      </p:sp>
    </p:spTree>
    <p:extLst>
      <p:ext uri="{BB962C8B-B14F-4D97-AF65-F5344CB8AC3E}">
        <p14:creationId xmlns:p14="http://schemas.microsoft.com/office/powerpoint/2010/main" val="1033712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a:p>
          <a:p>
            <a:r>
              <a:rPr lang="pt-BR" b="1"/>
              <a:t>PLANO DE CONTRATAÇÕES ANUAL – PCA (Comunicado SDG nº 034/2023)</a:t>
            </a:r>
          </a:p>
          <a:p>
            <a:endParaRPr lang="pt-BR"/>
          </a:p>
          <a:p>
            <a:r>
              <a:rPr lang="pt-BR"/>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a:t>por exemplo</a:t>
            </a:r>
            <a:r>
              <a:rPr lang="pt-BR"/>
              <a:t>, as seguintes informações: </a:t>
            </a:r>
          </a:p>
          <a:p>
            <a:r>
              <a:rPr lang="pt-BR"/>
              <a:t>I – a descrição sucinta do objeto; </a:t>
            </a:r>
          </a:p>
          <a:p>
            <a:r>
              <a:rPr lang="pt-BR"/>
              <a:t>II – a justificativa para contratação; </a:t>
            </a:r>
          </a:p>
          <a:p>
            <a:r>
              <a:rPr lang="pt-BR"/>
              <a:t>III – a estimativa preliminar do valor; </a:t>
            </a:r>
          </a:p>
          <a:p>
            <a:r>
              <a:rPr lang="pt-BR"/>
              <a:t>IV - o grau de prioridade da contratação; </a:t>
            </a:r>
          </a:p>
          <a:p>
            <a:r>
              <a:rPr lang="pt-BR"/>
              <a:t>V - a data pretendida para a contratação; e </a:t>
            </a:r>
          </a:p>
          <a:p>
            <a:r>
              <a:rPr lang="pt-BR"/>
              <a:t>VI - a existência de vínculo ou dependência com a contratação de outro item para sua execução. </a:t>
            </a:r>
          </a:p>
          <a:p>
            <a:endParaRPr lang="pt-BR"/>
          </a:p>
          <a:p>
            <a:r>
              <a:rPr lang="pt-BR"/>
              <a:t>Ademais,</a:t>
            </a:r>
            <a:r>
              <a:rPr lang="pt-BR" b="1"/>
              <a:t> indispensável </a:t>
            </a:r>
            <a:r>
              <a:rPr lang="pt-BR"/>
              <a:t>a divulgação e manutenção do PCA em sítio eletrônico oficial nos termos do art. 12, §1º e sua disponibilização no PNCP – Portal Nacional de Contratações Públicas, consoante estabelecido no art. 174, §2º, I”</a:t>
            </a:r>
          </a:p>
          <a:p>
            <a:pPr algn="ctr"/>
            <a:endParaRPr lang="pt-BR" b="1" i="0">
              <a:solidFill>
                <a:srgbClr val="333333"/>
              </a:solidFill>
              <a:effectLst/>
              <a:latin typeface="Open Sans" panose="020B0606030504020204" pitchFamily="34" charset="0"/>
            </a:endParaRPr>
          </a:p>
          <a:p>
            <a:pPr algn="ctr"/>
            <a:r>
              <a:rPr lang="pt-BR" b="1" i="0">
                <a:solidFill>
                  <a:srgbClr val="333333"/>
                </a:solidFill>
                <a:effectLst/>
                <a:latin typeface="Open Sans" panose="020B0606030504020204" pitchFamily="34" charset="0"/>
              </a:rPr>
              <a:t>COMUNICADO SDG nº 12/2023</a:t>
            </a:r>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 </a:t>
            </a:r>
          </a:p>
          <a:p>
            <a:pPr algn="l"/>
            <a:r>
              <a:rPr lang="pt-BR" b="0" i="0">
                <a:solidFill>
                  <a:srgbClr val="333333"/>
                </a:solidFill>
                <a:effectLst/>
                <a:latin typeface="Open Sans" panose="020B0606030504020204" pitchFamily="34" charset="0"/>
              </a:rPr>
              <a:t>O </a:t>
            </a:r>
            <a:r>
              <a:rPr lang="pt-BR" b="1" i="0">
                <a:solidFill>
                  <a:srgbClr val="333333"/>
                </a:solidFill>
                <a:effectLst/>
                <a:latin typeface="Open Sans" panose="020B0606030504020204" pitchFamily="34" charset="0"/>
              </a:rPr>
              <a:t>Tribunal de Contas do Estado de São Paulo </a:t>
            </a:r>
            <a:r>
              <a:rPr lang="pt-BR" b="0" i="0">
                <a:solidFill>
                  <a:srgbClr val="333333"/>
                </a:solidFill>
                <a:effectLst/>
                <a:latin typeface="Open Sans" panose="020B0606030504020204" pitchFamily="34" charset="0"/>
              </a:rPr>
              <a:t>ALERTA o Estado, os Municípios e os agentes públicos responsáveis sobre a </a:t>
            </a:r>
            <a:r>
              <a:rPr lang="pt-BR" b="1" i="0">
                <a:solidFill>
                  <a:srgbClr val="333333"/>
                </a:solidFill>
                <a:effectLst/>
                <a:latin typeface="Open Sans" panose="020B0606030504020204" pitchFamily="34" charset="0"/>
              </a:rPr>
              <a:t>necessidade </a:t>
            </a:r>
            <a:r>
              <a:rPr lang="pt-BR" b="0" i="0">
                <a:solidFill>
                  <a:srgbClr val="333333"/>
                </a:solidFill>
                <a:effectLst/>
                <a:latin typeface="Open Sans" panose="020B0606030504020204" pitchFamily="34" charset="0"/>
              </a:rPr>
              <a:t>de formularem Plano de Contratações Anual, objetivando promover </a:t>
            </a:r>
            <a:r>
              <a:rPr lang="pt-BR" b="1" i="0">
                <a:solidFill>
                  <a:srgbClr val="FF0000"/>
                </a:solidFill>
                <a:effectLst/>
                <a:highlight>
                  <a:srgbClr val="FFFF00"/>
                </a:highlight>
                <a:latin typeface="Open Sans" panose="020B0606030504020204" pitchFamily="34" charset="0"/>
              </a:rPr>
              <a:t>eficiência, efetividade e eficácia </a:t>
            </a:r>
            <a:r>
              <a:rPr lang="pt-BR" b="0" i="0">
                <a:solidFill>
                  <a:srgbClr val="333333"/>
                </a:solidFill>
                <a:effectLst/>
                <a:latin typeface="Open Sans" panose="020B0606030504020204" pitchFamily="34" charset="0"/>
              </a:rPr>
              <a:t>dos respectivos ajustes, conforme o parágrafo único do artigo 11 da Lei nº 14.133, de 2021, bem assim como valioso </a:t>
            </a:r>
            <a:r>
              <a:rPr lang="pt-BR" b="1" i="0">
                <a:solidFill>
                  <a:srgbClr val="333333"/>
                </a:solidFill>
                <a:effectLst/>
                <a:latin typeface="Open Sans" panose="020B0606030504020204" pitchFamily="34" charset="0"/>
              </a:rPr>
              <a:t>subsídio para a elaboração de suas peças orçamentárias</a:t>
            </a:r>
            <a:r>
              <a:rPr lang="pt-BR" b="0" i="0">
                <a:solidFill>
                  <a:srgbClr val="333333"/>
                </a:solidFill>
                <a:effectLst/>
                <a:latin typeface="Open Sans" panose="020B0606030504020204" pitchFamily="34" charset="0"/>
              </a:rPr>
              <a:t>, na forma prevista no inciso VII do artigo 12 da mesma lei.</a:t>
            </a:r>
          </a:p>
          <a:p>
            <a:pPr algn="l"/>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a:p>
          <a:p>
            <a:endParaRPr lang="pt-BR"/>
          </a:p>
          <a:p>
            <a:r>
              <a:rPr lang="pt-BR" b="1"/>
              <a:t>ESTUDO TÉCNICO PRELIMINAR </a:t>
            </a:r>
          </a:p>
          <a:p>
            <a:endParaRPr lang="pt-BR"/>
          </a:p>
          <a:p>
            <a:r>
              <a:rPr lang="pt-BR"/>
              <a:t>- Observar as hipóteses em que a regulamentação do Ente </a:t>
            </a:r>
            <a:r>
              <a:rPr lang="pt-BR" b="1"/>
              <a:t>dispensou</a:t>
            </a:r>
            <a:r>
              <a:rPr lang="pt-BR"/>
              <a:t> a elaboração do ETP</a:t>
            </a:r>
          </a:p>
          <a:p>
            <a:r>
              <a:rPr lang="pt-BR"/>
              <a:t>- Observar as hipóteses em que a regulamentação do Ente </a:t>
            </a:r>
            <a:r>
              <a:rPr lang="pt-BR" b="1"/>
              <a:t>facultou</a:t>
            </a:r>
            <a:r>
              <a:rPr lang="pt-BR"/>
              <a:t> a elaboração do ETP</a:t>
            </a:r>
          </a:p>
          <a:p>
            <a:endParaRPr lang="pt-BR"/>
          </a:p>
          <a:p>
            <a:r>
              <a:rPr lang="pt-BR"/>
              <a:t>Ex. art. 8º do Decreto Estadual nº 68.017/2023 – São Paulo</a:t>
            </a:r>
          </a:p>
          <a:p>
            <a:endParaRPr lang="pt-BR"/>
          </a:p>
          <a:p>
            <a:r>
              <a:rPr lang="pt-BR" sz="1800" b="1" i="0" u="none" strike="noStrike" baseline="0">
                <a:solidFill>
                  <a:srgbClr val="000000"/>
                </a:solidFill>
                <a:latin typeface="Arial" panose="020B0604020202020204" pitchFamily="34" charset="0"/>
              </a:rPr>
              <a:t>Artigo 8° - </a:t>
            </a:r>
            <a:r>
              <a:rPr lang="pt-BR" sz="1800" b="0" i="0" u="none" strike="noStrike" baseline="0">
                <a:solidFill>
                  <a:srgbClr val="000000"/>
                </a:solidFill>
                <a:latin typeface="Arial" panose="020B0604020202020204" pitchFamily="34" charset="0"/>
              </a:rPr>
              <a:t>A elaboração do ETP:</a:t>
            </a:r>
          </a:p>
          <a:p>
            <a:r>
              <a:rPr lang="pt-BR" sz="1800" b="0" i="0" u="none" strike="noStrike" baseline="0">
                <a:solidFill>
                  <a:srgbClr val="000000"/>
                </a:solidFill>
                <a:latin typeface="Arial" panose="020B0604020202020204" pitchFamily="34" charset="0"/>
              </a:rPr>
              <a:t>I - é </a:t>
            </a:r>
            <a:r>
              <a:rPr lang="pt-BR" sz="1800" b="1" i="0" u="none" strike="noStrike" baseline="0">
                <a:solidFill>
                  <a:srgbClr val="000000"/>
                </a:solidFill>
                <a:latin typeface="Arial" panose="020B0604020202020204" pitchFamily="34" charset="0"/>
              </a:rPr>
              <a:t>dispensada</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a) nas hipóteses dos incisos </a:t>
            </a:r>
            <a:r>
              <a:rPr lang="pt-BR" sz="1800" b="1" i="0" u="none" strike="noStrike" baseline="0">
                <a:solidFill>
                  <a:srgbClr val="000000"/>
                </a:solidFill>
                <a:latin typeface="Arial" panose="020B0604020202020204" pitchFamily="34" charset="0"/>
              </a:rPr>
              <a:t>III</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VII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VIII</a:t>
            </a:r>
            <a:r>
              <a:rPr lang="pt-BR" sz="1800" b="0" i="0" u="none" strike="noStrike" baseline="0">
                <a:solidFill>
                  <a:srgbClr val="000000"/>
                </a:solidFill>
                <a:latin typeface="Arial" panose="020B0604020202020204" pitchFamily="34" charset="0"/>
              </a:rPr>
              <a:t> do </a:t>
            </a:r>
            <a:r>
              <a:rPr lang="pt-BR" sz="1800" b="1" i="0" u="none" strike="noStrike" baseline="0">
                <a:solidFill>
                  <a:srgbClr val="000000"/>
                </a:solidFill>
                <a:latin typeface="Arial" panose="020B0604020202020204" pitchFamily="34" charset="0"/>
              </a:rPr>
              <a:t>artigo 75</a:t>
            </a:r>
            <a:r>
              <a:rPr lang="pt-BR" sz="1800" b="0" i="0" u="none" strike="noStrike" baseline="0">
                <a:solidFill>
                  <a:srgbClr val="000000"/>
                </a:solidFill>
                <a:latin typeface="Arial" panose="020B0604020202020204" pitchFamily="34" charset="0"/>
              </a:rPr>
              <a:t> </a:t>
            </a:r>
            <a:r>
              <a:rPr lang="pt-BR" sz="1800" i="1" u="none">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a:solidFill>
                  <a:srgbClr val="000000"/>
                </a:solidFill>
                <a:latin typeface="Arial" panose="020B0604020202020204" pitchFamily="34" charset="0"/>
              </a:rPr>
              <a:t>e do </a:t>
            </a:r>
            <a:r>
              <a:rPr lang="pt-BR" sz="1800" b="1" i="0" u="none" strike="noStrike" baseline="0">
                <a:solidFill>
                  <a:srgbClr val="000000"/>
                </a:solidFill>
                <a:latin typeface="Arial" panose="020B0604020202020204" pitchFamily="34" charset="0"/>
              </a:rPr>
              <a:t>§ 7° do "caput" do artigo 90 </a:t>
            </a:r>
            <a:r>
              <a:rPr lang="pt-BR" sz="1800" b="0" i="0" u="none" strike="noStrike" baseline="0">
                <a:solidFill>
                  <a:srgbClr val="000000"/>
                </a:solidFill>
                <a:latin typeface="Arial" panose="020B0604020202020204" pitchFamily="34" charset="0"/>
              </a:rPr>
              <a:t>da Lei federal n° 14.133, de 1° de abril de 2021 </a:t>
            </a:r>
            <a:r>
              <a:rPr lang="pt-BR" sz="1800" i="1" u="none">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b) nos casos de prorrogações dos contratos de serviços e fornecimentos contínuos;</a:t>
            </a:r>
          </a:p>
          <a:p>
            <a:r>
              <a:rPr lang="pt-BR" sz="1800" b="0" i="0" u="none" strike="noStrike" baseline="0">
                <a:solidFill>
                  <a:srgbClr val="000000"/>
                </a:solidFill>
                <a:latin typeface="Arial" panose="020B0604020202020204" pitchFamily="34" charset="0"/>
              </a:rPr>
              <a:t>II - é </a:t>
            </a:r>
            <a:r>
              <a:rPr lang="pt-BR" sz="1800" b="1" i="0" u="none" strike="noStrike" baseline="0">
                <a:solidFill>
                  <a:srgbClr val="000000"/>
                </a:solidFill>
                <a:latin typeface="Arial" panose="020B0604020202020204" pitchFamily="34" charset="0"/>
              </a:rPr>
              <a:t>facultada</a:t>
            </a:r>
            <a:r>
              <a:rPr lang="pt-BR" sz="1800" b="0" i="0" u="none" strike="noStrike" baseline="0">
                <a:solidFill>
                  <a:srgbClr val="000000"/>
                </a:solidFill>
                <a:latin typeface="Arial" panose="020B0604020202020204" pitchFamily="34" charset="0"/>
              </a:rPr>
              <a:t> nas hipóteses dos incisos </a:t>
            </a:r>
            <a:r>
              <a:rPr lang="pt-BR" sz="1800" b="1" i="0" u="none" strike="noStrike" baseline="0">
                <a:solidFill>
                  <a:srgbClr val="000000"/>
                </a:solidFill>
                <a:latin typeface="Arial" panose="020B0604020202020204" pitchFamily="34" charset="0"/>
              </a:rPr>
              <a:t>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II </a:t>
            </a:r>
            <a:r>
              <a:rPr lang="pt-BR" sz="1800" b="0" i="0" u="none" strike="noStrike" baseline="0">
                <a:solidFill>
                  <a:srgbClr val="000000"/>
                </a:solidFill>
                <a:latin typeface="Arial" panose="020B0604020202020204" pitchFamily="34" charset="0"/>
              </a:rPr>
              <a:t>do "caput" do artigo 75 da Lei federal n° 14.133, de1° de abril de 2021. </a:t>
            </a:r>
            <a:r>
              <a:rPr lang="pt-BR" sz="1800" b="1" i="0" u="none" strike="noStrike" baseline="0">
                <a:solidFill>
                  <a:srgbClr val="000000"/>
                </a:solidFill>
                <a:latin typeface="Arial" panose="020B0604020202020204" pitchFamily="34" charset="0"/>
              </a:rPr>
              <a:t>(Dispensa em razão do valor)</a:t>
            </a:r>
            <a:endParaRPr lang="pt-BR" b="1"/>
          </a:p>
          <a:p>
            <a:endParaRPr lang="pt-BR"/>
          </a:p>
          <a:p>
            <a:r>
              <a:rPr lang="pt-BR"/>
              <a:t>Atentar ao artigo 44 - </a:t>
            </a:r>
            <a:r>
              <a:rPr lang="pt-BR" sz="1800" b="0" i="0" u="none" strike="noStrike" baseline="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a:solidFill>
                <a:srgbClr val="000000"/>
              </a:solidFill>
              <a:latin typeface="Arial" panose="020B0604020202020204" pitchFamily="34" charset="0"/>
            </a:endParaRPr>
          </a:p>
          <a:p>
            <a:r>
              <a:rPr lang="pt-BR" sz="1800" b="0" i="0" u="none" strike="noStrike" baseline="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endParaRPr lang="pt-BR"/>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13</a:t>
            </a:fld>
            <a:endParaRPr lang="pt-BR"/>
          </a:p>
        </p:txBody>
      </p:sp>
    </p:spTree>
    <p:extLst>
      <p:ext uri="{BB962C8B-B14F-4D97-AF65-F5344CB8AC3E}">
        <p14:creationId xmlns:p14="http://schemas.microsoft.com/office/powerpoint/2010/main" val="2852142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a:p>
          <a:p>
            <a:r>
              <a:rPr lang="pt-BR" b="1"/>
              <a:t>PLANO DE CONTRATAÇÕES ANUAL – PCA (Comunicado SDG nº 034/2023)</a:t>
            </a:r>
          </a:p>
          <a:p>
            <a:endParaRPr lang="pt-BR"/>
          </a:p>
          <a:p>
            <a:r>
              <a:rPr lang="pt-BR"/>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a:t>por exemplo</a:t>
            </a:r>
            <a:r>
              <a:rPr lang="pt-BR"/>
              <a:t>, as seguintes informações: </a:t>
            </a:r>
          </a:p>
          <a:p>
            <a:r>
              <a:rPr lang="pt-BR"/>
              <a:t>I – a descrição sucinta do objeto; </a:t>
            </a:r>
          </a:p>
          <a:p>
            <a:r>
              <a:rPr lang="pt-BR"/>
              <a:t>II – a justificativa para contratação; </a:t>
            </a:r>
          </a:p>
          <a:p>
            <a:r>
              <a:rPr lang="pt-BR"/>
              <a:t>III – a estimativa preliminar do valor; </a:t>
            </a:r>
          </a:p>
          <a:p>
            <a:r>
              <a:rPr lang="pt-BR"/>
              <a:t>IV - o grau de prioridade da contratação; </a:t>
            </a:r>
          </a:p>
          <a:p>
            <a:r>
              <a:rPr lang="pt-BR"/>
              <a:t>V - a data pretendida para a contratação; e </a:t>
            </a:r>
          </a:p>
          <a:p>
            <a:r>
              <a:rPr lang="pt-BR"/>
              <a:t>VI - a existência de vínculo ou dependência com a contratação de outro item para sua execução. </a:t>
            </a:r>
          </a:p>
          <a:p>
            <a:endParaRPr lang="pt-BR"/>
          </a:p>
          <a:p>
            <a:r>
              <a:rPr lang="pt-BR"/>
              <a:t>Ademais,</a:t>
            </a:r>
            <a:r>
              <a:rPr lang="pt-BR" b="1"/>
              <a:t> indispensável </a:t>
            </a:r>
            <a:r>
              <a:rPr lang="pt-BR"/>
              <a:t>a divulgação e manutenção do PCA em sítio eletrônico oficial nos termos do art. 12, §1º e sua disponibilização no PNCP – Portal Nacional de Contratações Públicas, consoante estabelecido no art. 174, §2º, I”</a:t>
            </a:r>
          </a:p>
          <a:p>
            <a:pPr algn="ctr"/>
            <a:endParaRPr lang="pt-BR" b="1" i="0">
              <a:solidFill>
                <a:srgbClr val="333333"/>
              </a:solidFill>
              <a:effectLst/>
              <a:latin typeface="Open Sans" panose="020B0606030504020204" pitchFamily="34" charset="0"/>
            </a:endParaRPr>
          </a:p>
          <a:p>
            <a:pPr algn="ctr"/>
            <a:r>
              <a:rPr lang="pt-BR" b="1" i="0">
                <a:solidFill>
                  <a:srgbClr val="333333"/>
                </a:solidFill>
                <a:effectLst/>
                <a:latin typeface="Open Sans" panose="020B0606030504020204" pitchFamily="34" charset="0"/>
              </a:rPr>
              <a:t>COMUNICADO SDG nº 12/2023</a:t>
            </a:r>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 </a:t>
            </a:r>
          </a:p>
          <a:p>
            <a:pPr algn="l"/>
            <a:r>
              <a:rPr lang="pt-BR" b="0" i="0">
                <a:solidFill>
                  <a:srgbClr val="333333"/>
                </a:solidFill>
                <a:effectLst/>
                <a:latin typeface="Open Sans" panose="020B0606030504020204" pitchFamily="34" charset="0"/>
              </a:rPr>
              <a:t>O </a:t>
            </a:r>
            <a:r>
              <a:rPr lang="pt-BR" b="1" i="0">
                <a:solidFill>
                  <a:srgbClr val="333333"/>
                </a:solidFill>
                <a:effectLst/>
                <a:latin typeface="Open Sans" panose="020B0606030504020204" pitchFamily="34" charset="0"/>
              </a:rPr>
              <a:t>Tribunal de Contas do Estado de São Paulo </a:t>
            </a:r>
            <a:r>
              <a:rPr lang="pt-BR" b="0" i="0">
                <a:solidFill>
                  <a:srgbClr val="333333"/>
                </a:solidFill>
                <a:effectLst/>
                <a:latin typeface="Open Sans" panose="020B0606030504020204" pitchFamily="34" charset="0"/>
              </a:rPr>
              <a:t>ALERTA o Estado, os Municípios e os agentes públicos responsáveis sobre a </a:t>
            </a:r>
            <a:r>
              <a:rPr lang="pt-BR" b="1" i="0">
                <a:solidFill>
                  <a:srgbClr val="333333"/>
                </a:solidFill>
                <a:effectLst/>
                <a:latin typeface="Open Sans" panose="020B0606030504020204" pitchFamily="34" charset="0"/>
              </a:rPr>
              <a:t>necessidade </a:t>
            </a:r>
            <a:r>
              <a:rPr lang="pt-BR" b="0" i="0">
                <a:solidFill>
                  <a:srgbClr val="333333"/>
                </a:solidFill>
                <a:effectLst/>
                <a:latin typeface="Open Sans" panose="020B0606030504020204" pitchFamily="34" charset="0"/>
              </a:rPr>
              <a:t>de formularem Plano de Contratações Anual, objetivando promover </a:t>
            </a:r>
            <a:r>
              <a:rPr lang="pt-BR" b="1" i="0">
                <a:solidFill>
                  <a:srgbClr val="FF0000"/>
                </a:solidFill>
                <a:effectLst/>
                <a:highlight>
                  <a:srgbClr val="FFFF00"/>
                </a:highlight>
                <a:latin typeface="Open Sans" panose="020B0606030504020204" pitchFamily="34" charset="0"/>
              </a:rPr>
              <a:t>eficiência, efetividade e eficácia </a:t>
            </a:r>
            <a:r>
              <a:rPr lang="pt-BR" b="0" i="0">
                <a:solidFill>
                  <a:srgbClr val="333333"/>
                </a:solidFill>
                <a:effectLst/>
                <a:latin typeface="Open Sans" panose="020B0606030504020204" pitchFamily="34" charset="0"/>
              </a:rPr>
              <a:t>dos respectivos ajustes, conforme o parágrafo único do artigo 11 da Lei nº 14.133, de 2021, bem assim como valioso </a:t>
            </a:r>
            <a:r>
              <a:rPr lang="pt-BR" b="1" i="0">
                <a:solidFill>
                  <a:srgbClr val="333333"/>
                </a:solidFill>
                <a:effectLst/>
                <a:latin typeface="Open Sans" panose="020B0606030504020204" pitchFamily="34" charset="0"/>
              </a:rPr>
              <a:t>subsídio para a elaboração de suas peças orçamentárias</a:t>
            </a:r>
            <a:r>
              <a:rPr lang="pt-BR" b="0" i="0">
                <a:solidFill>
                  <a:srgbClr val="333333"/>
                </a:solidFill>
                <a:effectLst/>
                <a:latin typeface="Open Sans" panose="020B0606030504020204" pitchFamily="34" charset="0"/>
              </a:rPr>
              <a:t>, na forma prevista no inciso VII do artigo 12 da mesma lei.</a:t>
            </a:r>
          </a:p>
          <a:p>
            <a:pPr algn="l"/>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a:p>
          <a:p>
            <a:endParaRPr lang="pt-BR"/>
          </a:p>
          <a:p>
            <a:r>
              <a:rPr lang="pt-BR" b="1"/>
              <a:t>ESTUDO TÉCNICO PRELIMINAR </a:t>
            </a:r>
          </a:p>
          <a:p>
            <a:endParaRPr lang="pt-BR"/>
          </a:p>
          <a:p>
            <a:r>
              <a:rPr lang="pt-BR"/>
              <a:t>- Observar as hipóteses em que a regulamentação do Ente </a:t>
            </a:r>
            <a:r>
              <a:rPr lang="pt-BR" b="1"/>
              <a:t>dispensou</a:t>
            </a:r>
            <a:r>
              <a:rPr lang="pt-BR"/>
              <a:t> a elaboração do ETP</a:t>
            </a:r>
          </a:p>
          <a:p>
            <a:r>
              <a:rPr lang="pt-BR"/>
              <a:t>- Observar as hipóteses em que a regulamentação do Ente </a:t>
            </a:r>
            <a:r>
              <a:rPr lang="pt-BR" b="1"/>
              <a:t>facultou</a:t>
            </a:r>
            <a:r>
              <a:rPr lang="pt-BR"/>
              <a:t> a elaboração do ETP</a:t>
            </a:r>
          </a:p>
          <a:p>
            <a:endParaRPr lang="pt-BR"/>
          </a:p>
          <a:p>
            <a:r>
              <a:rPr lang="pt-BR"/>
              <a:t>Ex. art. 8º do Decreto Estadual nº 68.017/2023 – São Paulo</a:t>
            </a:r>
          </a:p>
          <a:p>
            <a:endParaRPr lang="pt-BR"/>
          </a:p>
          <a:p>
            <a:r>
              <a:rPr lang="pt-BR" sz="1800" b="1" i="0" u="none" strike="noStrike" baseline="0">
                <a:solidFill>
                  <a:srgbClr val="000000"/>
                </a:solidFill>
                <a:latin typeface="Arial" panose="020B0604020202020204" pitchFamily="34" charset="0"/>
              </a:rPr>
              <a:t>Artigo 8° - </a:t>
            </a:r>
            <a:r>
              <a:rPr lang="pt-BR" sz="1800" b="0" i="0" u="none" strike="noStrike" baseline="0">
                <a:solidFill>
                  <a:srgbClr val="000000"/>
                </a:solidFill>
                <a:latin typeface="Arial" panose="020B0604020202020204" pitchFamily="34" charset="0"/>
              </a:rPr>
              <a:t>A elaboração do ETP:</a:t>
            </a:r>
          </a:p>
          <a:p>
            <a:r>
              <a:rPr lang="pt-BR" sz="1800" b="0" i="0" u="none" strike="noStrike" baseline="0">
                <a:solidFill>
                  <a:srgbClr val="000000"/>
                </a:solidFill>
                <a:latin typeface="Arial" panose="020B0604020202020204" pitchFamily="34" charset="0"/>
              </a:rPr>
              <a:t>I - é </a:t>
            </a:r>
            <a:r>
              <a:rPr lang="pt-BR" sz="1800" b="1" i="0" u="none" strike="noStrike" baseline="0">
                <a:solidFill>
                  <a:srgbClr val="000000"/>
                </a:solidFill>
                <a:latin typeface="Arial" panose="020B0604020202020204" pitchFamily="34" charset="0"/>
              </a:rPr>
              <a:t>dispensada</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a) nas hipóteses dos incisos </a:t>
            </a:r>
            <a:r>
              <a:rPr lang="pt-BR" sz="1800" b="1" i="0" u="none" strike="noStrike" baseline="0">
                <a:solidFill>
                  <a:srgbClr val="000000"/>
                </a:solidFill>
                <a:latin typeface="Arial" panose="020B0604020202020204" pitchFamily="34" charset="0"/>
              </a:rPr>
              <a:t>III</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VII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VIII</a:t>
            </a:r>
            <a:r>
              <a:rPr lang="pt-BR" sz="1800" b="0" i="0" u="none" strike="noStrike" baseline="0">
                <a:solidFill>
                  <a:srgbClr val="000000"/>
                </a:solidFill>
                <a:latin typeface="Arial" panose="020B0604020202020204" pitchFamily="34" charset="0"/>
              </a:rPr>
              <a:t> do </a:t>
            </a:r>
            <a:r>
              <a:rPr lang="pt-BR" sz="1800" b="1" i="0" u="none" strike="noStrike" baseline="0">
                <a:solidFill>
                  <a:srgbClr val="000000"/>
                </a:solidFill>
                <a:latin typeface="Arial" panose="020B0604020202020204" pitchFamily="34" charset="0"/>
              </a:rPr>
              <a:t>artigo 75</a:t>
            </a:r>
            <a:r>
              <a:rPr lang="pt-BR" sz="1800" b="0" i="0" u="none" strike="noStrike" baseline="0">
                <a:solidFill>
                  <a:srgbClr val="000000"/>
                </a:solidFill>
                <a:latin typeface="Arial" panose="020B0604020202020204" pitchFamily="34" charset="0"/>
              </a:rPr>
              <a:t> </a:t>
            </a:r>
            <a:r>
              <a:rPr lang="pt-BR" sz="1800" i="1" u="none">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a:solidFill>
                  <a:srgbClr val="000000"/>
                </a:solidFill>
                <a:latin typeface="Arial" panose="020B0604020202020204" pitchFamily="34" charset="0"/>
              </a:rPr>
              <a:t>e do </a:t>
            </a:r>
            <a:r>
              <a:rPr lang="pt-BR" sz="1800" b="1" i="0" u="none" strike="noStrike" baseline="0">
                <a:solidFill>
                  <a:srgbClr val="000000"/>
                </a:solidFill>
                <a:latin typeface="Arial" panose="020B0604020202020204" pitchFamily="34" charset="0"/>
              </a:rPr>
              <a:t>§ 7° do "caput" do artigo 90 </a:t>
            </a:r>
            <a:r>
              <a:rPr lang="pt-BR" sz="1800" b="0" i="0" u="none" strike="noStrike" baseline="0">
                <a:solidFill>
                  <a:srgbClr val="000000"/>
                </a:solidFill>
                <a:latin typeface="Arial" panose="020B0604020202020204" pitchFamily="34" charset="0"/>
              </a:rPr>
              <a:t>da Lei federal n° 14.133, de 1° de abril de 2021 </a:t>
            </a:r>
            <a:r>
              <a:rPr lang="pt-BR" sz="1800" i="1" u="none">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b) nos casos de prorrogações dos contratos de serviços e fornecimentos contínuos;</a:t>
            </a:r>
          </a:p>
          <a:p>
            <a:r>
              <a:rPr lang="pt-BR" sz="1800" b="0" i="0" u="none" strike="noStrike" baseline="0">
                <a:solidFill>
                  <a:srgbClr val="000000"/>
                </a:solidFill>
                <a:latin typeface="Arial" panose="020B0604020202020204" pitchFamily="34" charset="0"/>
              </a:rPr>
              <a:t>II - é </a:t>
            </a:r>
            <a:r>
              <a:rPr lang="pt-BR" sz="1800" b="1" i="0" u="none" strike="noStrike" baseline="0">
                <a:solidFill>
                  <a:srgbClr val="000000"/>
                </a:solidFill>
                <a:latin typeface="Arial" panose="020B0604020202020204" pitchFamily="34" charset="0"/>
              </a:rPr>
              <a:t>facultada</a:t>
            </a:r>
            <a:r>
              <a:rPr lang="pt-BR" sz="1800" b="0" i="0" u="none" strike="noStrike" baseline="0">
                <a:solidFill>
                  <a:srgbClr val="000000"/>
                </a:solidFill>
                <a:latin typeface="Arial" panose="020B0604020202020204" pitchFamily="34" charset="0"/>
              </a:rPr>
              <a:t> nas hipóteses dos incisos </a:t>
            </a:r>
            <a:r>
              <a:rPr lang="pt-BR" sz="1800" b="1" i="0" u="none" strike="noStrike" baseline="0">
                <a:solidFill>
                  <a:srgbClr val="000000"/>
                </a:solidFill>
                <a:latin typeface="Arial" panose="020B0604020202020204" pitchFamily="34" charset="0"/>
              </a:rPr>
              <a:t>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II </a:t>
            </a:r>
            <a:r>
              <a:rPr lang="pt-BR" sz="1800" b="0" i="0" u="none" strike="noStrike" baseline="0">
                <a:solidFill>
                  <a:srgbClr val="000000"/>
                </a:solidFill>
                <a:latin typeface="Arial" panose="020B0604020202020204" pitchFamily="34" charset="0"/>
              </a:rPr>
              <a:t>do "caput" do artigo 75 da Lei federal n° 14.133, de1° de abril de 2021. </a:t>
            </a:r>
            <a:r>
              <a:rPr lang="pt-BR" sz="1800" b="1" i="0" u="none" strike="noStrike" baseline="0">
                <a:solidFill>
                  <a:srgbClr val="000000"/>
                </a:solidFill>
                <a:latin typeface="Arial" panose="020B0604020202020204" pitchFamily="34" charset="0"/>
              </a:rPr>
              <a:t>(Dispensa em razão do valor)</a:t>
            </a:r>
            <a:endParaRPr lang="pt-BR" b="1"/>
          </a:p>
          <a:p>
            <a:endParaRPr lang="pt-BR"/>
          </a:p>
          <a:p>
            <a:r>
              <a:rPr lang="pt-BR"/>
              <a:t>Atentar ao artigo 44 - </a:t>
            </a:r>
            <a:r>
              <a:rPr lang="pt-BR" sz="1800" b="0" i="0" u="none" strike="noStrike" baseline="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a:solidFill>
                <a:srgbClr val="000000"/>
              </a:solidFill>
              <a:latin typeface="Arial" panose="020B0604020202020204" pitchFamily="34" charset="0"/>
            </a:endParaRPr>
          </a:p>
          <a:p>
            <a:r>
              <a:rPr lang="pt-BR" sz="1800" b="0" i="0" u="none" strike="noStrike" baseline="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endParaRPr lang="pt-BR"/>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14</a:t>
            </a:fld>
            <a:endParaRPr lang="pt-BR"/>
          </a:p>
        </p:txBody>
      </p:sp>
    </p:spTree>
    <p:extLst>
      <p:ext uri="{BB962C8B-B14F-4D97-AF65-F5344CB8AC3E}">
        <p14:creationId xmlns:p14="http://schemas.microsoft.com/office/powerpoint/2010/main" val="1125781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a:p>
          <a:p>
            <a:r>
              <a:rPr lang="pt-BR" b="1"/>
              <a:t>PLANO DE CONTRATAÇÕES ANUAL – PCA (Comunicado SDG nº 034/2023)</a:t>
            </a:r>
          </a:p>
          <a:p>
            <a:endParaRPr lang="pt-BR"/>
          </a:p>
          <a:p>
            <a:r>
              <a:rPr lang="pt-BR"/>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a:t>por exemplo</a:t>
            </a:r>
            <a:r>
              <a:rPr lang="pt-BR"/>
              <a:t>, as seguintes informações: </a:t>
            </a:r>
          </a:p>
          <a:p>
            <a:r>
              <a:rPr lang="pt-BR"/>
              <a:t>I – a descrição sucinta do objeto; </a:t>
            </a:r>
          </a:p>
          <a:p>
            <a:r>
              <a:rPr lang="pt-BR"/>
              <a:t>II – a justificativa para contratação; </a:t>
            </a:r>
          </a:p>
          <a:p>
            <a:r>
              <a:rPr lang="pt-BR"/>
              <a:t>III – a estimativa preliminar do valor; </a:t>
            </a:r>
          </a:p>
          <a:p>
            <a:r>
              <a:rPr lang="pt-BR"/>
              <a:t>IV - o grau de prioridade da contratação; </a:t>
            </a:r>
          </a:p>
          <a:p>
            <a:r>
              <a:rPr lang="pt-BR"/>
              <a:t>V - a data pretendida para a contratação; e </a:t>
            </a:r>
          </a:p>
          <a:p>
            <a:r>
              <a:rPr lang="pt-BR"/>
              <a:t>VI - a existência de vínculo ou dependência com a contratação de outro item para sua execução. </a:t>
            </a:r>
          </a:p>
          <a:p>
            <a:endParaRPr lang="pt-BR"/>
          </a:p>
          <a:p>
            <a:r>
              <a:rPr lang="pt-BR"/>
              <a:t>Ademais,</a:t>
            </a:r>
            <a:r>
              <a:rPr lang="pt-BR" b="1"/>
              <a:t> indispensável </a:t>
            </a:r>
            <a:r>
              <a:rPr lang="pt-BR"/>
              <a:t>a divulgação e manutenção do PCA em sítio eletrônico oficial nos termos do art. 12, §1º e sua disponibilização no PNCP – Portal Nacional de Contratações Públicas, consoante estabelecido no art. 174, §2º, I”</a:t>
            </a:r>
          </a:p>
          <a:p>
            <a:pPr algn="ctr"/>
            <a:endParaRPr lang="pt-BR" b="1" i="0">
              <a:solidFill>
                <a:srgbClr val="333333"/>
              </a:solidFill>
              <a:effectLst/>
              <a:latin typeface="Open Sans" panose="020B0606030504020204" pitchFamily="34" charset="0"/>
            </a:endParaRPr>
          </a:p>
          <a:p>
            <a:pPr algn="ctr"/>
            <a:r>
              <a:rPr lang="pt-BR" b="1" i="0">
                <a:solidFill>
                  <a:srgbClr val="333333"/>
                </a:solidFill>
                <a:effectLst/>
                <a:latin typeface="Open Sans" panose="020B0606030504020204" pitchFamily="34" charset="0"/>
              </a:rPr>
              <a:t>COMUNICADO SDG nº 12/2023</a:t>
            </a:r>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 </a:t>
            </a:r>
          </a:p>
          <a:p>
            <a:pPr algn="l"/>
            <a:r>
              <a:rPr lang="pt-BR" b="0" i="0">
                <a:solidFill>
                  <a:srgbClr val="333333"/>
                </a:solidFill>
                <a:effectLst/>
                <a:latin typeface="Open Sans" panose="020B0606030504020204" pitchFamily="34" charset="0"/>
              </a:rPr>
              <a:t>O </a:t>
            </a:r>
            <a:r>
              <a:rPr lang="pt-BR" b="1" i="0">
                <a:solidFill>
                  <a:srgbClr val="333333"/>
                </a:solidFill>
                <a:effectLst/>
                <a:latin typeface="Open Sans" panose="020B0606030504020204" pitchFamily="34" charset="0"/>
              </a:rPr>
              <a:t>Tribunal de Contas do Estado de São Paulo </a:t>
            </a:r>
            <a:r>
              <a:rPr lang="pt-BR" b="0" i="0">
                <a:solidFill>
                  <a:srgbClr val="333333"/>
                </a:solidFill>
                <a:effectLst/>
                <a:latin typeface="Open Sans" panose="020B0606030504020204" pitchFamily="34" charset="0"/>
              </a:rPr>
              <a:t>ALERTA o Estado, os Municípios e os agentes públicos responsáveis sobre a </a:t>
            </a:r>
            <a:r>
              <a:rPr lang="pt-BR" b="1" i="0">
                <a:solidFill>
                  <a:srgbClr val="333333"/>
                </a:solidFill>
                <a:effectLst/>
                <a:latin typeface="Open Sans" panose="020B0606030504020204" pitchFamily="34" charset="0"/>
              </a:rPr>
              <a:t>necessidade </a:t>
            </a:r>
            <a:r>
              <a:rPr lang="pt-BR" b="0" i="0">
                <a:solidFill>
                  <a:srgbClr val="333333"/>
                </a:solidFill>
                <a:effectLst/>
                <a:latin typeface="Open Sans" panose="020B0606030504020204" pitchFamily="34" charset="0"/>
              </a:rPr>
              <a:t>de formularem Plano de Contratações Anual, objetivando promover </a:t>
            </a:r>
            <a:r>
              <a:rPr lang="pt-BR" b="1" i="0">
                <a:solidFill>
                  <a:srgbClr val="FF0000"/>
                </a:solidFill>
                <a:effectLst/>
                <a:highlight>
                  <a:srgbClr val="FFFF00"/>
                </a:highlight>
                <a:latin typeface="Open Sans" panose="020B0606030504020204" pitchFamily="34" charset="0"/>
              </a:rPr>
              <a:t>eficiência, efetividade e eficácia </a:t>
            </a:r>
            <a:r>
              <a:rPr lang="pt-BR" b="0" i="0">
                <a:solidFill>
                  <a:srgbClr val="333333"/>
                </a:solidFill>
                <a:effectLst/>
                <a:latin typeface="Open Sans" panose="020B0606030504020204" pitchFamily="34" charset="0"/>
              </a:rPr>
              <a:t>dos respectivos ajustes, conforme o parágrafo único do artigo 11 da Lei nº 14.133, de 2021, bem assim como valioso </a:t>
            </a:r>
            <a:r>
              <a:rPr lang="pt-BR" b="1" i="0">
                <a:solidFill>
                  <a:srgbClr val="333333"/>
                </a:solidFill>
                <a:effectLst/>
                <a:latin typeface="Open Sans" panose="020B0606030504020204" pitchFamily="34" charset="0"/>
              </a:rPr>
              <a:t>subsídio para a elaboração de suas peças orçamentárias</a:t>
            </a:r>
            <a:r>
              <a:rPr lang="pt-BR" b="0" i="0">
                <a:solidFill>
                  <a:srgbClr val="333333"/>
                </a:solidFill>
                <a:effectLst/>
                <a:latin typeface="Open Sans" panose="020B0606030504020204" pitchFamily="34" charset="0"/>
              </a:rPr>
              <a:t>, na forma prevista no inciso VII do artigo 12 da mesma lei.</a:t>
            </a:r>
          </a:p>
          <a:p>
            <a:pPr algn="l"/>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a:p>
          <a:p>
            <a:endParaRPr lang="pt-BR"/>
          </a:p>
          <a:p>
            <a:r>
              <a:rPr lang="pt-BR" b="1"/>
              <a:t>ESTUDO TÉCNICO PRELIMINAR </a:t>
            </a:r>
          </a:p>
          <a:p>
            <a:endParaRPr lang="pt-BR"/>
          </a:p>
          <a:p>
            <a:r>
              <a:rPr lang="pt-BR"/>
              <a:t>- Observar as hipóteses em que a regulamentação do Ente </a:t>
            </a:r>
            <a:r>
              <a:rPr lang="pt-BR" b="1"/>
              <a:t>dispensou</a:t>
            </a:r>
            <a:r>
              <a:rPr lang="pt-BR"/>
              <a:t> a elaboração do ETP</a:t>
            </a:r>
          </a:p>
          <a:p>
            <a:r>
              <a:rPr lang="pt-BR"/>
              <a:t>- Observar as hipóteses em que a regulamentação do Ente </a:t>
            </a:r>
            <a:r>
              <a:rPr lang="pt-BR" b="1"/>
              <a:t>facultou</a:t>
            </a:r>
            <a:r>
              <a:rPr lang="pt-BR"/>
              <a:t> a elaboração do ETP</a:t>
            </a:r>
          </a:p>
          <a:p>
            <a:endParaRPr lang="pt-BR"/>
          </a:p>
          <a:p>
            <a:r>
              <a:rPr lang="pt-BR"/>
              <a:t>Ex. art. 8º do Decreto Estadual nº 68.017/2023 – São Paulo</a:t>
            </a:r>
          </a:p>
          <a:p>
            <a:endParaRPr lang="pt-BR"/>
          </a:p>
          <a:p>
            <a:r>
              <a:rPr lang="pt-BR" sz="1800" b="1" i="0" u="none" strike="noStrike" baseline="0">
                <a:solidFill>
                  <a:srgbClr val="000000"/>
                </a:solidFill>
                <a:latin typeface="Arial" panose="020B0604020202020204" pitchFamily="34" charset="0"/>
              </a:rPr>
              <a:t>Artigo 8° - </a:t>
            </a:r>
            <a:r>
              <a:rPr lang="pt-BR" sz="1800" b="0" i="0" u="none" strike="noStrike" baseline="0">
                <a:solidFill>
                  <a:srgbClr val="000000"/>
                </a:solidFill>
                <a:latin typeface="Arial" panose="020B0604020202020204" pitchFamily="34" charset="0"/>
              </a:rPr>
              <a:t>A elaboração do ETP:</a:t>
            </a:r>
          </a:p>
          <a:p>
            <a:r>
              <a:rPr lang="pt-BR" sz="1800" b="0" i="0" u="none" strike="noStrike" baseline="0">
                <a:solidFill>
                  <a:srgbClr val="000000"/>
                </a:solidFill>
                <a:latin typeface="Arial" panose="020B0604020202020204" pitchFamily="34" charset="0"/>
              </a:rPr>
              <a:t>I - é </a:t>
            </a:r>
            <a:r>
              <a:rPr lang="pt-BR" sz="1800" b="1" i="0" u="none" strike="noStrike" baseline="0">
                <a:solidFill>
                  <a:srgbClr val="000000"/>
                </a:solidFill>
                <a:latin typeface="Arial" panose="020B0604020202020204" pitchFamily="34" charset="0"/>
              </a:rPr>
              <a:t>dispensada</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a) nas hipóteses dos incisos </a:t>
            </a:r>
            <a:r>
              <a:rPr lang="pt-BR" sz="1800" b="1" i="0" u="none" strike="noStrike" baseline="0">
                <a:solidFill>
                  <a:srgbClr val="000000"/>
                </a:solidFill>
                <a:latin typeface="Arial" panose="020B0604020202020204" pitchFamily="34" charset="0"/>
              </a:rPr>
              <a:t>III</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VII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VIII</a:t>
            </a:r>
            <a:r>
              <a:rPr lang="pt-BR" sz="1800" b="0" i="0" u="none" strike="noStrike" baseline="0">
                <a:solidFill>
                  <a:srgbClr val="000000"/>
                </a:solidFill>
                <a:latin typeface="Arial" panose="020B0604020202020204" pitchFamily="34" charset="0"/>
              </a:rPr>
              <a:t> do </a:t>
            </a:r>
            <a:r>
              <a:rPr lang="pt-BR" sz="1800" b="1" i="0" u="none" strike="noStrike" baseline="0">
                <a:solidFill>
                  <a:srgbClr val="000000"/>
                </a:solidFill>
                <a:latin typeface="Arial" panose="020B0604020202020204" pitchFamily="34" charset="0"/>
              </a:rPr>
              <a:t>artigo 75</a:t>
            </a:r>
            <a:r>
              <a:rPr lang="pt-BR" sz="1800" b="0" i="0" u="none" strike="noStrike" baseline="0">
                <a:solidFill>
                  <a:srgbClr val="000000"/>
                </a:solidFill>
                <a:latin typeface="Arial" panose="020B0604020202020204" pitchFamily="34" charset="0"/>
              </a:rPr>
              <a:t> </a:t>
            </a:r>
            <a:r>
              <a:rPr lang="pt-BR" sz="1800" i="1" u="none">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a:solidFill>
                  <a:srgbClr val="000000"/>
                </a:solidFill>
                <a:latin typeface="Arial" panose="020B0604020202020204" pitchFamily="34" charset="0"/>
              </a:rPr>
              <a:t>e do </a:t>
            </a:r>
            <a:r>
              <a:rPr lang="pt-BR" sz="1800" b="1" i="0" u="none" strike="noStrike" baseline="0">
                <a:solidFill>
                  <a:srgbClr val="000000"/>
                </a:solidFill>
                <a:latin typeface="Arial" panose="020B0604020202020204" pitchFamily="34" charset="0"/>
              </a:rPr>
              <a:t>§ 7° do "caput" do artigo 90 </a:t>
            </a:r>
            <a:r>
              <a:rPr lang="pt-BR" sz="1800" b="0" i="0" u="none" strike="noStrike" baseline="0">
                <a:solidFill>
                  <a:srgbClr val="000000"/>
                </a:solidFill>
                <a:latin typeface="Arial" panose="020B0604020202020204" pitchFamily="34" charset="0"/>
              </a:rPr>
              <a:t>da Lei federal n° 14.133, de 1° de abril de 2021 </a:t>
            </a:r>
            <a:r>
              <a:rPr lang="pt-BR" sz="1800" i="1" u="none">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b) nos casos de prorrogações dos contratos de serviços e fornecimentos contínuos;</a:t>
            </a:r>
          </a:p>
          <a:p>
            <a:r>
              <a:rPr lang="pt-BR" sz="1800" b="0" i="0" u="none" strike="noStrike" baseline="0">
                <a:solidFill>
                  <a:srgbClr val="000000"/>
                </a:solidFill>
                <a:latin typeface="Arial" panose="020B0604020202020204" pitchFamily="34" charset="0"/>
              </a:rPr>
              <a:t>II - é </a:t>
            </a:r>
            <a:r>
              <a:rPr lang="pt-BR" sz="1800" b="1" i="0" u="none" strike="noStrike" baseline="0">
                <a:solidFill>
                  <a:srgbClr val="000000"/>
                </a:solidFill>
                <a:latin typeface="Arial" panose="020B0604020202020204" pitchFamily="34" charset="0"/>
              </a:rPr>
              <a:t>facultada</a:t>
            </a:r>
            <a:r>
              <a:rPr lang="pt-BR" sz="1800" b="0" i="0" u="none" strike="noStrike" baseline="0">
                <a:solidFill>
                  <a:srgbClr val="000000"/>
                </a:solidFill>
                <a:latin typeface="Arial" panose="020B0604020202020204" pitchFamily="34" charset="0"/>
              </a:rPr>
              <a:t> nas hipóteses dos incisos </a:t>
            </a:r>
            <a:r>
              <a:rPr lang="pt-BR" sz="1800" b="1" i="0" u="none" strike="noStrike" baseline="0">
                <a:solidFill>
                  <a:srgbClr val="000000"/>
                </a:solidFill>
                <a:latin typeface="Arial" panose="020B0604020202020204" pitchFamily="34" charset="0"/>
              </a:rPr>
              <a:t>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II </a:t>
            </a:r>
            <a:r>
              <a:rPr lang="pt-BR" sz="1800" b="0" i="0" u="none" strike="noStrike" baseline="0">
                <a:solidFill>
                  <a:srgbClr val="000000"/>
                </a:solidFill>
                <a:latin typeface="Arial" panose="020B0604020202020204" pitchFamily="34" charset="0"/>
              </a:rPr>
              <a:t>do "caput" do artigo 75 da Lei federal n° 14.133, de1° de abril de 2021. </a:t>
            </a:r>
            <a:r>
              <a:rPr lang="pt-BR" sz="1800" b="1" i="0" u="none" strike="noStrike" baseline="0">
                <a:solidFill>
                  <a:srgbClr val="000000"/>
                </a:solidFill>
                <a:latin typeface="Arial" panose="020B0604020202020204" pitchFamily="34" charset="0"/>
              </a:rPr>
              <a:t>(Dispensa em razão do valor)</a:t>
            </a:r>
            <a:endParaRPr lang="pt-BR" b="1"/>
          </a:p>
          <a:p>
            <a:endParaRPr lang="pt-BR"/>
          </a:p>
          <a:p>
            <a:r>
              <a:rPr lang="pt-BR"/>
              <a:t>Atentar ao artigo 44 - </a:t>
            </a:r>
            <a:r>
              <a:rPr lang="pt-BR" sz="1800" b="0" i="0" u="none" strike="noStrike" baseline="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a:solidFill>
                <a:srgbClr val="000000"/>
              </a:solidFill>
              <a:latin typeface="Arial" panose="020B0604020202020204" pitchFamily="34" charset="0"/>
            </a:endParaRPr>
          </a:p>
          <a:p>
            <a:r>
              <a:rPr lang="pt-BR" sz="1800" b="0" i="0" u="none" strike="noStrike" baseline="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endParaRPr lang="pt-BR"/>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15</a:t>
            </a:fld>
            <a:endParaRPr lang="pt-BR"/>
          </a:p>
        </p:txBody>
      </p:sp>
    </p:spTree>
    <p:extLst>
      <p:ext uri="{BB962C8B-B14F-4D97-AF65-F5344CB8AC3E}">
        <p14:creationId xmlns:p14="http://schemas.microsoft.com/office/powerpoint/2010/main" val="3824649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a:p>
          <a:p>
            <a:r>
              <a:rPr lang="pt-BR" b="1"/>
              <a:t>PLANO DE CONTRATAÇÕES ANUAL – PCA (Comunicado SDG nº 034/2023)</a:t>
            </a:r>
          </a:p>
          <a:p>
            <a:endParaRPr lang="pt-BR"/>
          </a:p>
          <a:p>
            <a:r>
              <a:rPr lang="pt-BR"/>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a:t>por exemplo</a:t>
            </a:r>
            <a:r>
              <a:rPr lang="pt-BR"/>
              <a:t>, as seguintes informações: </a:t>
            </a:r>
          </a:p>
          <a:p>
            <a:r>
              <a:rPr lang="pt-BR"/>
              <a:t>I – a descrição sucinta do objeto; </a:t>
            </a:r>
          </a:p>
          <a:p>
            <a:r>
              <a:rPr lang="pt-BR"/>
              <a:t>II – a justificativa para contratação; </a:t>
            </a:r>
          </a:p>
          <a:p>
            <a:r>
              <a:rPr lang="pt-BR"/>
              <a:t>III – a estimativa preliminar do valor; </a:t>
            </a:r>
          </a:p>
          <a:p>
            <a:r>
              <a:rPr lang="pt-BR"/>
              <a:t>IV - o grau de prioridade da contratação; </a:t>
            </a:r>
          </a:p>
          <a:p>
            <a:r>
              <a:rPr lang="pt-BR"/>
              <a:t>V - a data pretendida para a contratação; e </a:t>
            </a:r>
          </a:p>
          <a:p>
            <a:r>
              <a:rPr lang="pt-BR"/>
              <a:t>VI - a existência de vínculo ou dependência com a contratação de outro item para sua execução. </a:t>
            </a:r>
          </a:p>
          <a:p>
            <a:endParaRPr lang="pt-BR"/>
          </a:p>
          <a:p>
            <a:r>
              <a:rPr lang="pt-BR"/>
              <a:t>Ademais,</a:t>
            </a:r>
            <a:r>
              <a:rPr lang="pt-BR" b="1"/>
              <a:t> indispensável </a:t>
            </a:r>
            <a:r>
              <a:rPr lang="pt-BR"/>
              <a:t>a divulgação e manutenção do PCA em sítio eletrônico oficial nos termos do art. 12, §1º e sua disponibilização no PNCP – Portal Nacional de Contratações Públicas, consoante estabelecido no art. 174, §2º, I”</a:t>
            </a:r>
          </a:p>
          <a:p>
            <a:pPr algn="ctr"/>
            <a:endParaRPr lang="pt-BR" b="1" i="0">
              <a:solidFill>
                <a:srgbClr val="333333"/>
              </a:solidFill>
              <a:effectLst/>
              <a:latin typeface="Open Sans" panose="020B0606030504020204" pitchFamily="34" charset="0"/>
            </a:endParaRPr>
          </a:p>
          <a:p>
            <a:pPr algn="ctr"/>
            <a:r>
              <a:rPr lang="pt-BR" b="1" i="0">
                <a:solidFill>
                  <a:srgbClr val="333333"/>
                </a:solidFill>
                <a:effectLst/>
                <a:latin typeface="Open Sans" panose="020B0606030504020204" pitchFamily="34" charset="0"/>
              </a:rPr>
              <a:t>COMUNICADO SDG nº 12/2023</a:t>
            </a:r>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 </a:t>
            </a:r>
          </a:p>
          <a:p>
            <a:pPr algn="l"/>
            <a:r>
              <a:rPr lang="pt-BR" b="0" i="0">
                <a:solidFill>
                  <a:srgbClr val="333333"/>
                </a:solidFill>
                <a:effectLst/>
                <a:latin typeface="Open Sans" panose="020B0606030504020204" pitchFamily="34" charset="0"/>
              </a:rPr>
              <a:t>O </a:t>
            </a:r>
            <a:r>
              <a:rPr lang="pt-BR" b="1" i="0">
                <a:solidFill>
                  <a:srgbClr val="333333"/>
                </a:solidFill>
                <a:effectLst/>
                <a:latin typeface="Open Sans" panose="020B0606030504020204" pitchFamily="34" charset="0"/>
              </a:rPr>
              <a:t>Tribunal de Contas do Estado de São Paulo </a:t>
            </a:r>
            <a:r>
              <a:rPr lang="pt-BR" b="0" i="0">
                <a:solidFill>
                  <a:srgbClr val="333333"/>
                </a:solidFill>
                <a:effectLst/>
                <a:latin typeface="Open Sans" panose="020B0606030504020204" pitchFamily="34" charset="0"/>
              </a:rPr>
              <a:t>ALERTA o Estado, os Municípios e os agentes públicos responsáveis sobre a </a:t>
            </a:r>
            <a:r>
              <a:rPr lang="pt-BR" b="1" i="0">
                <a:solidFill>
                  <a:srgbClr val="333333"/>
                </a:solidFill>
                <a:effectLst/>
                <a:latin typeface="Open Sans" panose="020B0606030504020204" pitchFamily="34" charset="0"/>
              </a:rPr>
              <a:t>necessidade </a:t>
            </a:r>
            <a:r>
              <a:rPr lang="pt-BR" b="0" i="0">
                <a:solidFill>
                  <a:srgbClr val="333333"/>
                </a:solidFill>
                <a:effectLst/>
                <a:latin typeface="Open Sans" panose="020B0606030504020204" pitchFamily="34" charset="0"/>
              </a:rPr>
              <a:t>de formularem Plano de Contratações Anual, objetivando promover </a:t>
            </a:r>
            <a:r>
              <a:rPr lang="pt-BR" b="1" i="0">
                <a:solidFill>
                  <a:srgbClr val="FF0000"/>
                </a:solidFill>
                <a:effectLst/>
                <a:highlight>
                  <a:srgbClr val="FFFF00"/>
                </a:highlight>
                <a:latin typeface="Open Sans" panose="020B0606030504020204" pitchFamily="34" charset="0"/>
              </a:rPr>
              <a:t>eficiência, efetividade e eficácia </a:t>
            </a:r>
            <a:r>
              <a:rPr lang="pt-BR" b="0" i="0">
                <a:solidFill>
                  <a:srgbClr val="333333"/>
                </a:solidFill>
                <a:effectLst/>
                <a:latin typeface="Open Sans" panose="020B0606030504020204" pitchFamily="34" charset="0"/>
              </a:rPr>
              <a:t>dos respectivos ajustes, conforme o parágrafo único do artigo 11 da Lei nº 14.133, de 2021, bem assim como valioso </a:t>
            </a:r>
            <a:r>
              <a:rPr lang="pt-BR" b="1" i="0">
                <a:solidFill>
                  <a:srgbClr val="333333"/>
                </a:solidFill>
                <a:effectLst/>
                <a:latin typeface="Open Sans" panose="020B0606030504020204" pitchFamily="34" charset="0"/>
              </a:rPr>
              <a:t>subsídio para a elaboração de suas peças orçamentárias</a:t>
            </a:r>
            <a:r>
              <a:rPr lang="pt-BR" b="0" i="0">
                <a:solidFill>
                  <a:srgbClr val="333333"/>
                </a:solidFill>
                <a:effectLst/>
                <a:latin typeface="Open Sans" panose="020B0606030504020204" pitchFamily="34" charset="0"/>
              </a:rPr>
              <a:t>, na forma prevista no inciso VII do artigo 12 da mesma lei.</a:t>
            </a:r>
          </a:p>
          <a:p>
            <a:pPr algn="l"/>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a:p>
          <a:p>
            <a:endParaRPr lang="pt-BR"/>
          </a:p>
          <a:p>
            <a:r>
              <a:rPr lang="pt-BR" b="1"/>
              <a:t>ESTUDO TÉCNICO PRELIMINAR </a:t>
            </a:r>
          </a:p>
          <a:p>
            <a:endParaRPr lang="pt-BR"/>
          </a:p>
          <a:p>
            <a:r>
              <a:rPr lang="pt-BR"/>
              <a:t>- Observar as hipóteses em que a regulamentação do Ente </a:t>
            </a:r>
            <a:r>
              <a:rPr lang="pt-BR" b="1"/>
              <a:t>dispensou</a:t>
            </a:r>
            <a:r>
              <a:rPr lang="pt-BR"/>
              <a:t> a elaboração do ETP</a:t>
            </a:r>
          </a:p>
          <a:p>
            <a:r>
              <a:rPr lang="pt-BR"/>
              <a:t>- Observar as hipóteses em que a regulamentação do Ente </a:t>
            </a:r>
            <a:r>
              <a:rPr lang="pt-BR" b="1"/>
              <a:t>facultou</a:t>
            </a:r>
            <a:r>
              <a:rPr lang="pt-BR"/>
              <a:t> a elaboração do ETP</a:t>
            </a:r>
          </a:p>
          <a:p>
            <a:endParaRPr lang="pt-BR"/>
          </a:p>
          <a:p>
            <a:r>
              <a:rPr lang="pt-BR"/>
              <a:t>Ex. art. 8º do Decreto Estadual nº 68.017/2023 – São Paulo</a:t>
            </a:r>
          </a:p>
          <a:p>
            <a:endParaRPr lang="pt-BR"/>
          </a:p>
          <a:p>
            <a:r>
              <a:rPr lang="pt-BR" sz="1800" b="1" i="0" u="none" strike="noStrike" baseline="0">
                <a:solidFill>
                  <a:srgbClr val="000000"/>
                </a:solidFill>
                <a:latin typeface="Arial" panose="020B0604020202020204" pitchFamily="34" charset="0"/>
              </a:rPr>
              <a:t>Artigo 8° - </a:t>
            </a:r>
            <a:r>
              <a:rPr lang="pt-BR" sz="1800" b="0" i="0" u="none" strike="noStrike" baseline="0">
                <a:solidFill>
                  <a:srgbClr val="000000"/>
                </a:solidFill>
                <a:latin typeface="Arial" panose="020B0604020202020204" pitchFamily="34" charset="0"/>
              </a:rPr>
              <a:t>A elaboração do ETP:</a:t>
            </a:r>
          </a:p>
          <a:p>
            <a:r>
              <a:rPr lang="pt-BR" sz="1800" b="0" i="0" u="none" strike="noStrike" baseline="0">
                <a:solidFill>
                  <a:srgbClr val="000000"/>
                </a:solidFill>
                <a:latin typeface="Arial" panose="020B0604020202020204" pitchFamily="34" charset="0"/>
              </a:rPr>
              <a:t>I - é </a:t>
            </a:r>
            <a:r>
              <a:rPr lang="pt-BR" sz="1800" b="1" i="0" u="none" strike="noStrike" baseline="0">
                <a:solidFill>
                  <a:srgbClr val="000000"/>
                </a:solidFill>
                <a:latin typeface="Arial" panose="020B0604020202020204" pitchFamily="34" charset="0"/>
              </a:rPr>
              <a:t>dispensada</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a) nas hipóteses dos incisos </a:t>
            </a:r>
            <a:r>
              <a:rPr lang="pt-BR" sz="1800" b="1" i="0" u="none" strike="noStrike" baseline="0">
                <a:solidFill>
                  <a:srgbClr val="000000"/>
                </a:solidFill>
                <a:latin typeface="Arial" panose="020B0604020202020204" pitchFamily="34" charset="0"/>
              </a:rPr>
              <a:t>III</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VII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VIII</a:t>
            </a:r>
            <a:r>
              <a:rPr lang="pt-BR" sz="1800" b="0" i="0" u="none" strike="noStrike" baseline="0">
                <a:solidFill>
                  <a:srgbClr val="000000"/>
                </a:solidFill>
                <a:latin typeface="Arial" panose="020B0604020202020204" pitchFamily="34" charset="0"/>
              </a:rPr>
              <a:t> do </a:t>
            </a:r>
            <a:r>
              <a:rPr lang="pt-BR" sz="1800" b="1" i="0" u="none" strike="noStrike" baseline="0">
                <a:solidFill>
                  <a:srgbClr val="000000"/>
                </a:solidFill>
                <a:latin typeface="Arial" panose="020B0604020202020204" pitchFamily="34" charset="0"/>
              </a:rPr>
              <a:t>artigo 75</a:t>
            </a:r>
            <a:r>
              <a:rPr lang="pt-BR" sz="1800" b="0" i="0" u="none" strike="noStrike" baseline="0">
                <a:solidFill>
                  <a:srgbClr val="000000"/>
                </a:solidFill>
                <a:latin typeface="Arial" panose="020B0604020202020204" pitchFamily="34" charset="0"/>
              </a:rPr>
              <a:t> </a:t>
            </a:r>
            <a:r>
              <a:rPr lang="pt-BR" sz="1800" i="1" u="none">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a:solidFill>
                  <a:srgbClr val="000000"/>
                </a:solidFill>
                <a:latin typeface="Arial" panose="020B0604020202020204" pitchFamily="34" charset="0"/>
              </a:rPr>
              <a:t>e do </a:t>
            </a:r>
            <a:r>
              <a:rPr lang="pt-BR" sz="1800" b="1" i="0" u="none" strike="noStrike" baseline="0">
                <a:solidFill>
                  <a:srgbClr val="000000"/>
                </a:solidFill>
                <a:latin typeface="Arial" panose="020B0604020202020204" pitchFamily="34" charset="0"/>
              </a:rPr>
              <a:t>§ 7° do "caput" do artigo 90 </a:t>
            </a:r>
            <a:r>
              <a:rPr lang="pt-BR" sz="1800" b="0" i="0" u="none" strike="noStrike" baseline="0">
                <a:solidFill>
                  <a:srgbClr val="000000"/>
                </a:solidFill>
                <a:latin typeface="Arial" panose="020B0604020202020204" pitchFamily="34" charset="0"/>
              </a:rPr>
              <a:t>da Lei federal n° 14.133, de 1° de abril de 2021 </a:t>
            </a:r>
            <a:r>
              <a:rPr lang="pt-BR" sz="1800" i="1" u="none">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b) nos casos de prorrogações dos contratos de serviços e fornecimentos contínuos;</a:t>
            </a:r>
          </a:p>
          <a:p>
            <a:r>
              <a:rPr lang="pt-BR" sz="1800" b="0" i="0" u="none" strike="noStrike" baseline="0">
                <a:solidFill>
                  <a:srgbClr val="000000"/>
                </a:solidFill>
                <a:latin typeface="Arial" panose="020B0604020202020204" pitchFamily="34" charset="0"/>
              </a:rPr>
              <a:t>II - é </a:t>
            </a:r>
            <a:r>
              <a:rPr lang="pt-BR" sz="1800" b="1" i="0" u="none" strike="noStrike" baseline="0">
                <a:solidFill>
                  <a:srgbClr val="000000"/>
                </a:solidFill>
                <a:latin typeface="Arial" panose="020B0604020202020204" pitchFamily="34" charset="0"/>
              </a:rPr>
              <a:t>facultada</a:t>
            </a:r>
            <a:r>
              <a:rPr lang="pt-BR" sz="1800" b="0" i="0" u="none" strike="noStrike" baseline="0">
                <a:solidFill>
                  <a:srgbClr val="000000"/>
                </a:solidFill>
                <a:latin typeface="Arial" panose="020B0604020202020204" pitchFamily="34" charset="0"/>
              </a:rPr>
              <a:t> nas hipóteses dos incisos </a:t>
            </a:r>
            <a:r>
              <a:rPr lang="pt-BR" sz="1800" b="1" i="0" u="none" strike="noStrike" baseline="0">
                <a:solidFill>
                  <a:srgbClr val="000000"/>
                </a:solidFill>
                <a:latin typeface="Arial" panose="020B0604020202020204" pitchFamily="34" charset="0"/>
              </a:rPr>
              <a:t>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II </a:t>
            </a:r>
            <a:r>
              <a:rPr lang="pt-BR" sz="1800" b="0" i="0" u="none" strike="noStrike" baseline="0">
                <a:solidFill>
                  <a:srgbClr val="000000"/>
                </a:solidFill>
                <a:latin typeface="Arial" panose="020B0604020202020204" pitchFamily="34" charset="0"/>
              </a:rPr>
              <a:t>do "caput" do artigo 75 da Lei federal n° 14.133, de1° de abril de 2021. </a:t>
            </a:r>
            <a:r>
              <a:rPr lang="pt-BR" sz="1800" b="1" i="0" u="none" strike="noStrike" baseline="0">
                <a:solidFill>
                  <a:srgbClr val="000000"/>
                </a:solidFill>
                <a:latin typeface="Arial" panose="020B0604020202020204" pitchFamily="34" charset="0"/>
              </a:rPr>
              <a:t>(Dispensa em razão do valor)</a:t>
            </a:r>
            <a:endParaRPr lang="pt-BR" b="1"/>
          </a:p>
          <a:p>
            <a:endParaRPr lang="pt-BR"/>
          </a:p>
          <a:p>
            <a:r>
              <a:rPr lang="pt-BR"/>
              <a:t>Atentar ao artigo 44 - </a:t>
            </a:r>
            <a:r>
              <a:rPr lang="pt-BR" sz="1800" b="0" i="0" u="none" strike="noStrike" baseline="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a:solidFill>
                <a:srgbClr val="000000"/>
              </a:solidFill>
              <a:latin typeface="Arial" panose="020B0604020202020204" pitchFamily="34" charset="0"/>
            </a:endParaRPr>
          </a:p>
          <a:p>
            <a:r>
              <a:rPr lang="pt-BR" sz="1800" b="0" i="0" u="none" strike="noStrike" baseline="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endParaRPr lang="pt-BR"/>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16</a:t>
            </a:fld>
            <a:endParaRPr lang="pt-BR"/>
          </a:p>
        </p:txBody>
      </p:sp>
    </p:spTree>
    <p:extLst>
      <p:ext uri="{BB962C8B-B14F-4D97-AF65-F5344CB8AC3E}">
        <p14:creationId xmlns:p14="http://schemas.microsoft.com/office/powerpoint/2010/main" val="1483225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48E42-13D8-5643-C88F-70B5BA56A11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4056F97-E147-0ACE-CBA7-A9A5C5207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A4BA143-4FC2-05F7-F9A3-A9534AC76D6E}"/>
              </a:ext>
            </a:extLst>
          </p:cNvPr>
          <p:cNvSpPr>
            <a:spLocks noGrp="1"/>
          </p:cNvSpPr>
          <p:nvPr>
            <p:ph type="body" idx="1"/>
          </p:nvPr>
        </p:nvSpPr>
        <p:spPr/>
        <p:txBody>
          <a:bodyPr/>
          <a:lstStyle/>
          <a:p>
            <a:endParaRPr lang="pt-BR"/>
          </a:p>
          <a:p>
            <a:r>
              <a:rPr lang="pt-BR" b="1"/>
              <a:t>PLANO DE CONTRATAÇÕES ANUAL – PCA (Comunicado SDG nº 034/2023)</a:t>
            </a:r>
          </a:p>
          <a:p>
            <a:endParaRPr lang="pt-BR"/>
          </a:p>
          <a:p>
            <a:r>
              <a:rPr lang="pt-BR"/>
              <a:t>A.2 - Elaborar Plano de Contratações Anual (PCA), disposto no art. 12, VII, vez que elemento valioso para subsidiar a confecção das leis orçamentárias e que necessita estar alinhado com o planejamento da Administração, devendo o PCA abranger todas as contratações previstas, inclusive aquelas dos artigos 74 e 75 da Lei Federal nº 14.133/21, além de conter, </a:t>
            </a:r>
            <a:r>
              <a:rPr lang="pt-BR" b="1"/>
              <a:t>por exemplo</a:t>
            </a:r>
            <a:r>
              <a:rPr lang="pt-BR"/>
              <a:t>, as seguintes informações: </a:t>
            </a:r>
          </a:p>
          <a:p>
            <a:r>
              <a:rPr lang="pt-BR"/>
              <a:t>I – a descrição sucinta do objeto; </a:t>
            </a:r>
          </a:p>
          <a:p>
            <a:r>
              <a:rPr lang="pt-BR"/>
              <a:t>II – a justificativa para contratação; </a:t>
            </a:r>
          </a:p>
          <a:p>
            <a:r>
              <a:rPr lang="pt-BR"/>
              <a:t>III – a estimativa preliminar do valor; </a:t>
            </a:r>
          </a:p>
          <a:p>
            <a:r>
              <a:rPr lang="pt-BR"/>
              <a:t>IV - o grau de prioridade da contratação; </a:t>
            </a:r>
          </a:p>
          <a:p>
            <a:r>
              <a:rPr lang="pt-BR"/>
              <a:t>V - a data pretendida para a contratação; e </a:t>
            </a:r>
          </a:p>
          <a:p>
            <a:r>
              <a:rPr lang="pt-BR"/>
              <a:t>VI - a existência de vínculo ou dependência com a contratação de outro item para sua execução. </a:t>
            </a:r>
          </a:p>
          <a:p>
            <a:endParaRPr lang="pt-BR"/>
          </a:p>
          <a:p>
            <a:r>
              <a:rPr lang="pt-BR"/>
              <a:t>Ademais,</a:t>
            </a:r>
            <a:r>
              <a:rPr lang="pt-BR" b="1"/>
              <a:t> indispensável </a:t>
            </a:r>
            <a:r>
              <a:rPr lang="pt-BR"/>
              <a:t>a divulgação e manutenção do PCA em sítio eletrônico oficial nos termos do art. 12, §1º e sua disponibilização no PNCP – Portal Nacional de Contratações Públicas, consoante estabelecido no art. 174, §2º, I”</a:t>
            </a:r>
          </a:p>
          <a:p>
            <a:pPr algn="ctr"/>
            <a:endParaRPr lang="pt-BR" b="1" i="0">
              <a:solidFill>
                <a:srgbClr val="333333"/>
              </a:solidFill>
              <a:effectLst/>
              <a:latin typeface="Open Sans" panose="020B0606030504020204" pitchFamily="34" charset="0"/>
            </a:endParaRPr>
          </a:p>
          <a:p>
            <a:pPr algn="ctr"/>
            <a:r>
              <a:rPr lang="pt-BR" b="1" i="0">
                <a:solidFill>
                  <a:srgbClr val="333333"/>
                </a:solidFill>
                <a:effectLst/>
                <a:latin typeface="Open Sans" panose="020B0606030504020204" pitchFamily="34" charset="0"/>
              </a:rPr>
              <a:t>COMUNICADO SDG nº 12/2023</a:t>
            </a:r>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 </a:t>
            </a:r>
          </a:p>
          <a:p>
            <a:pPr algn="l"/>
            <a:r>
              <a:rPr lang="pt-BR" b="0" i="0">
                <a:solidFill>
                  <a:srgbClr val="333333"/>
                </a:solidFill>
                <a:effectLst/>
                <a:latin typeface="Open Sans" panose="020B0606030504020204" pitchFamily="34" charset="0"/>
              </a:rPr>
              <a:t>O </a:t>
            </a:r>
            <a:r>
              <a:rPr lang="pt-BR" b="1" i="0">
                <a:solidFill>
                  <a:srgbClr val="333333"/>
                </a:solidFill>
                <a:effectLst/>
                <a:latin typeface="Open Sans" panose="020B0606030504020204" pitchFamily="34" charset="0"/>
              </a:rPr>
              <a:t>Tribunal de Contas do Estado de São Paulo </a:t>
            </a:r>
            <a:r>
              <a:rPr lang="pt-BR" b="0" i="0">
                <a:solidFill>
                  <a:srgbClr val="333333"/>
                </a:solidFill>
                <a:effectLst/>
                <a:latin typeface="Open Sans" panose="020B0606030504020204" pitchFamily="34" charset="0"/>
              </a:rPr>
              <a:t>ALERTA o Estado, os Municípios e os agentes públicos responsáveis sobre a </a:t>
            </a:r>
            <a:r>
              <a:rPr lang="pt-BR" b="1" i="0">
                <a:solidFill>
                  <a:srgbClr val="333333"/>
                </a:solidFill>
                <a:effectLst/>
                <a:latin typeface="Open Sans" panose="020B0606030504020204" pitchFamily="34" charset="0"/>
              </a:rPr>
              <a:t>necessidade </a:t>
            </a:r>
            <a:r>
              <a:rPr lang="pt-BR" b="0" i="0">
                <a:solidFill>
                  <a:srgbClr val="333333"/>
                </a:solidFill>
                <a:effectLst/>
                <a:latin typeface="Open Sans" panose="020B0606030504020204" pitchFamily="34" charset="0"/>
              </a:rPr>
              <a:t>de formularem Plano de Contratações Anual, objetivando promover </a:t>
            </a:r>
            <a:r>
              <a:rPr lang="pt-BR" b="1" i="0">
                <a:solidFill>
                  <a:srgbClr val="FF0000"/>
                </a:solidFill>
                <a:effectLst/>
                <a:highlight>
                  <a:srgbClr val="FFFF00"/>
                </a:highlight>
                <a:latin typeface="Open Sans" panose="020B0606030504020204" pitchFamily="34" charset="0"/>
              </a:rPr>
              <a:t>eficiência, efetividade e eficácia </a:t>
            </a:r>
            <a:r>
              <a:rPr lang="pt-BR" b="0" i="0">
                <a:solidFill>
                  <a:srgbClr val="333333"/>
                </a:solidFill>
                <a:effectLst/>
                <a:latin typeface="Open Sans" panose="020B0606030504020204" pitchFamily="34" charset="0"/>
              </a:rPr>
              <a:t>dos respectivos ajustes, conforme o parágrafo único do artigo 11 da Lei nº 14.133, de 2021, bem assim como valioso </a:t>
            </a:r>
            <a:r>
              <a:rPr lang="pt-BR" b="1" i="0">
                <a:solidFill>
                  <a:srgbClr val="333333"/>
                </a:solidFill>
                <a:effectLst/>
                <a:latin typeface="Open Sans" panose="020B0606030504020204" pitchFamily="34" charset="0"/>
              </a:rPr>
              <a:t>subsídio para a elaboração de suas peças orçamentárias</a:t>
            </a:r>
            <a:r>
              <a:rPr lang="pt-BR" b="0" i="0">
                <a:solidFill>
                  <a:srgbClr val="333333"/>
                </a:solidFill>
                <a:effectLst/>
                <a:latin typeface="Open Sans" panose="020B0606030504020204" pitchFamily="34" charset="0"/>
              </a:rPr>
              <a:t>, na forma prevista no inciso VII do artigo 12 da mesma lei.</a:t>
            </a:r>
          </a:p>
          <a:p>
            <a:pPr algn="l"/>
            <a:endParaRPr lang="pt-BR" b="0" i="0">
              <a:solidFill>
                <a:srgbClr val="333333"/>
              </a:solidFill>
              <a:effectLst/>
              <a:latin typeface="Open Sans" panose="020B0606030504020204" pitchFamily="34" charset="0"/>
            </a:endParaRPr>
          </a:p>
          <a:p>
            <a:pPr algn="l"/>
            <a:r>
              <a:rPr lang="pt-BR" b="0" i="0">
                <a:solidFill>
                  <a:srgbClr val="333333"/>
                </a:solidFill>
                <a:effectLst/>
                <a:latin typeface="Open Sans" panose="020B0606030504020204" pitchFamily="34" charset="0"/>
              </a:rPr>
              <a:t>Tal providência alinha-se com o disposto no artigo 5º da Lei nº 14.133, de 2021, que definiu o planejamento como princípio, somado aos estabelecidos do artigo 37 da Constituição Federal.</a:t>
            </a:r>
          </a:p>
          <a:p>
            <a:endParaRPr lang="pt-BR"/>
          </a:p>
          <a:p>
            <a:endParaRPr lang="pt-BR"/>
          </a:p>
          <a:p>
            <a:r>
              <a:rPr lang="pt-BR" b="1"/>
              <a:t>ESTUDO TÉCNICO PRELIMINAR </a:t>
            </a:r>
          </a:p>
          <a:p>
            <a:endParaRPr lang="pt-BR"/>
          </a:p>
          <a:p>
            <a:r>
              <a:rPr lang="pt-BR"/>
              <a:t>- Observar as hipóteses em que a regulamentação do Ente </a:t>
            </a:r>
            <a:r>
              <a:rPr lang="pt-BR" b="1"/>
              <a:t>dispensou</a:t>
            </a:r>
            <a:r>
              <a:rPr lang="pt-BR"/>
              <a:t> a elaboração do ETP</a:t>
            </a:r>
          </a:p>
          <a:p>
            <a:r>
              <a:rPr lang="pt-BR"/>
              <a:t>- Observar as hipóteses em que a regulamentação do Ente </a:t>
            </a:r>
            <a:r>
              <a:rPr lang="pt-BR" b="1"/>
              <a:t>facultou</a:t>
            </a:r>
            <a:r>
              <a:rPr lang="pt-BR"/>
              <a:t> a elaboração do ETP</a:t>
            </a:r>
          </a:p>
          <a:p>
            <a:endParaRPr lang="pt-BR"/>
          </a:p>
          <a:p>
            <a:r>
              <a:rPr lang="pt-BR"/>
              <a:t>Ex. art. 8º do Decreto Estadual nº 68.017/2023 – São Paulo</a:t>
            </a:r>
          </a:p>
          <a:p>
            <a:endParaRPr lang="pt-BR"/>
          </a:p>
          <a:p>
            <a:r>
              <a:rPr lang="pt-BR" sz="1800" b="1" i="0" u="none" strike="noStrike" baseline="0">
                <a:solidFill>
                  <a:srgbClr val="000000"/>
                </a:solidFill>
                <a:latin typeface="Arial" panose="020B0604020202020204" pitchFamily="34" charset="0"/>
              </a:rPr>
              <a:t>Artigo 8° - </a:t>
            </a:r>
            <a:r>
              <a:rPr lang="pt-BR" sz="1800" b="0" i="0" u="none" strike="noStrike" baseline="0">
                <a:solidFill>
                  <a:srgbClr val="000000"/>
                </a:solidFill>
                <a:latin typeface="Arial" panose="020B0604020202020204" pitchFamily="34" charset="0"/>
              </a:rPr>
              <a:t>A elaboração do ETP:</a:t>
            </a:r>
          </a:p>
          <a:p>
            <a:r>
              <a:rPr lang="pt-BR" sz="1800" b="0" i="0" u="none" strike="noStrike" baseline="0">
                <a:solidFill>
                  <a:srgbClr val="000000"/>
                </a:solidFill>
                <a:latin typeface="Arial" panose="020B0604020202020204" pitchFamily="34" charset="0"/>
              </a:rPr>
              <a:t>I - é </a:t>
            </a:r>
            <a:r>
              <a:rPr lang="pt-BR" sz="1800" b="1" i="0" u="none" strike="noStrike" baseline="0">
                <a:solidFill>
                  <a:srgbClr val="000000"/>
                </a:solidFill>
                <a:latin typeface="Arial" panose="020B0604020202020204" pitchFamily="34" charset="0"/>
              </a:rPr>
              <a:t>dispensada</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a) nas hipóteses dos incisos </a:t>
            </a:r>
            <a:r>
              <a:rPr lang="pt-BR" sz="1800" b="1" i="0" u="none" strike="noStrike" baseline="0">
                <a:solidFill>
                  <a:srgbClr val="000000"/>
                </a:solidFill>
                <a:latin typeface="Arial" panose="020B0604020202020204" pitchFamily="34" charset="0"/>
              </a:rPr>
              <a:t>III</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VII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VIII</a:t>
            </a:r>
            <a:r>
              <a:rPr lang="pt-BR" sz="1800" b="0" i="0" u="none" strike="noStrike" baseline="0">
                <a:solidFill>
                  <a:srgbClr val="000000"/>
                </a:solidFill>
                <a:latin typeface="Arial" panose="020B0604020202020204" pitchFamily="34" charset="0"/>
              </a:rPr>
              <a:t> do </a:t>
            </a:r>
            <a:r>
              <a:rPr lang="pt-BR" sz="1800" b="1" i="0" u="none" strike="noStrike" baseline="0">
                <a:solidFill>
                  <a:srgbClr val="000000"/>
                </a:solidFill>
                <a:latin typeface="Arial" panose="020B0604020202020204" pitchFamily="34" charset="0"/>
              </a:rPr>
              <a:t>artigo 75</a:t>
            </a:r>
            <a:r>
              <a:rPr lang="pt-BR" sz="1800" b="0" i="0" u="none" strike="noStrike" baseline="0">
                <a:solidFill>
                  <a:srgbClr val="000000"/>
                </a:solidFill>
                <a:latin typeface="Arial" panose="020B0604020202020204" pitchFamily="34" charset="0"/>
              </a:rPr>
              <a:t> </a:t>
            </a:r>
            <a:r>
              <a:rPr lang="pt-BR" sz="1800" i="1" u="none">
                <a:solidFill>
                  <a:srgbClr val="008080"/>
                </a:solidFill>
                <a:effectLst/>
                <a:latin typeface="Calibri" panose="020F0502020204030204" pitchFamily="34" charset="0"/>
                <a:ea typeface="Calibri" panose="020F0502020204030204" pitchFamily="34" charset="0"/>
              </a:rPr>
              <a:t>(contratação que mantenha condições realizadas há menos de 1 ano; guerra, estado de sítio, perturbação de ordem e afins; emergência ou calamidade pública) </a:t>
            </a:r>
            <a:r>
              <a:rPr lang="pt-BR" sz="1800" b="0" i="0" u="none" strike="noStrike" baseline="0">
                <a:solidFill>
                  <a:srgbClr val="000000"/>
                </a:solidFill>
                <a:latin typeface="Arial" panose="020B0604020202020204" pitchFamily="34" charset="0"/>
              </a:rPr>
              <a:t>e do </a:t>
            </a:r>
            <a:r>
              <a:rPr lang="pt-BR" sz="1800" b="1" i="0" u="none" strike="noStrike" baseline="0">
                <a:solidFill>
                  <a:srgbClr val="000000"/>
                </a:solidFill>
                <a:latin typeface="Arial" panose="020B0604020202020204" pitchFamily="34" charset="0"/>
              </a:rPr>
              <a:t>§ 7° do "caput" do artigo 90 </a:t>
            </a:r>
            <a:r>
              <a:rPr lang="pt-BR" sz="1800" b="0" i="0" u="none" strike="noStrike" baseline="0">
                <a:solidFill>
                  <a:srgbClr val="000000"/>
                </a:solidFill>
                <a:latin typeface="Arial" panose="020B0604020202020204" pitchFamily="34" charset="0"/>
              </a:rPr>
              <a:t>da Lei federal n° 14.133, de 1° de abril de 2021 </a:t>
            </a:r>
            <a:r>
              <a:rPr lang="pt-BR" sz="1800" i="1" u="none">
                <a:solidFill>
                  <a:srgbClr val="008080"/>
                </a:solidFill>
                <a:effectLst/>
                <a:latin typeface="Calibri" panose="020F0502020204030204" pitchFamily="34" charset="0"/>
                <a:ea typeface="Calibri" panose="020F0502020204030204" pitchFamily="34" charset="0"/>
              </a:rPr>
              <a:t>(remanescente de obra ou serviço)</a:t>
            </a:r>
            <a:r>
              <a:rPr lang="pt-BR" sz="1800" b="0" i="0" u="none" strike="noStrike" baseline="0">
                <a:solidFill>
                  <a:srgbClr val="000000"/>
                </a:solidFill>
                <a:latin typeface="Arial" panose="020B0604020202020204" pitchFamily="34" charset="0"/>
              </a:rPr>
              <a:t>;</a:t>
            </a:r>
          </a:p>
          <a:p>
            <a:r>
              <a:rPr lang="pt-BR" sz="1800" b="0" i="0" u="none" strike="noStrike" baseline="0">
                <a:solidFill>
                  <a:srgbClr val="000000"/>
                </a:solidFill>
                <a:latin typeface="Arial" panose="020B0604020202020204" pitchFamily="34" charset="0"/>
              </a:rPr>
              <a:t>b) nos casos de prorrogações dos contratos de serviços e fornecimentos contínuos;</a:t>
            </a:r>
          </a:p>
          <a:p>
            <a:r>
              <a:rPr lang="pt-BR" sz="1800" b="0" i="0" u="none" strike="noStrike" baseline="0">
                <a:solidFill>
                  <a:srgbClr val="000000"/>
                </a:solidFill>
                <a:latin typeface="Arial" panose="020B0604020202020204" pitchFamily="34" charset="0"/>
              </a:rPr>
              <a:t>II - é </a:t>
            </a:r>
            <a:r>
              <a:rPr lang="pt-BR" sz="1800" b="1" i="0" u="none" strike="noStrike" baseline="0">
                <a:solidFill>
                  <a:srgbClr val="000000"/>
                </a:solidFill>
                <a:latin typeface="Arial" panose="020B0604020202020204" pitchFamily="34" charset="0"/>
              </a:rPr>
              <a:t>facultada</a:t>
            </a:r>
            <a:r>
              <a:rPr lang="pt-BR" sz="1800" b="0" i="0" u="none" strike="noStrike" baseline="0">
                <a:solidFill>
                  <a:srgbClr val="000000"/>
                </a:solidFill>
                <a:latin typeface="Arial" panose="020B0604020202020204" pitchFamily="34" charset="0"/>
              </a:rPr>
              <a:t> nas hipóteses dos incisos </a:t>
            </a:r>
            <a:r>
              <a:rPr lang="pt-BR" sz="1800" b="1" i="0" u="none" strike="noStrike" baseline="0">
                <a:solidFill>
                  <a:srgbClr val="000000"/>
                </a:solidFill>
                <a:latin typeface="Arial" panose="020B0604020202020204" pitchFamily="34" charset="0"/>
              </a:rPr>
              <a:t>I </a:t>
            </a:r>
            <a:r>
              <a:rPr lang="pt-BR" sz="1800" b="0" i="0" u="none" strike="noStrike" baseline="0">
                <a:solidFill>
                  <a:srgbClr val="000000"/>
                </a:solidFill>
                <a:latin typeface="Arial" panose="020B0604020202020204" pitchFamily="34" charset="0"/>
              </a:rPr>
              <a:t>e </a:t>
            </a:r>
            <a:r>
              <a:rPr lang="pt-BR" sz="1800" b="1" i="0" u="none" strike="noStrike" baseline="0">
                <a:solidFill>
                  <a:srgbClr val="000000"/>
                </a:solidFill>
                <a:latin typeface="Arial" panose="020B0604020202020204" pitchFamily="34" charset="0"/>
              </a:rPr>
              <a:t>II </a:t>
            </a:r>
            <a:r>
              <a:rPr lang="pt-BR" sz="1800" b="0" i="0" u="none" strike="noStrike" baseline="0">
                <a:solidFill>
                  <a:srgbClr val="000000"/>
                </a:solidFill>
                <a:latin typeface="Arial" panose="020B0604020202020204" pitchFamily="34" charset="0"/>
              </a:rPr>
              <a:t>do "caput" do artigo 75 da Lei federal n° 14.133, de1° de abril de 2021. </a:t>
            </a:r>
            <a:r>
              <a:rPr lang="pt-BR" sz="1800" b="1" i="0" u="none" strike="noStrike" baseline="0">
                <a:solidFill>
                  <a:srgbClr val="000000"/>
                </a:solidFill>
                <a:latin typeface="Arial" panose="020B0604020202020204" pitchFamily="34" charset="0"/>
              </a:rPr>
              <a:t>(Dispensa em razão do valor)</a:t>
            </a:r>
            <a:endParaRPr lang="pt-BR" b="1"/>
          </a:p>
          <a:p>
            <a:endParaRPr lang="pt-BR"/>
          </a:p>
          <a:p>
            <a:r>
              <a:rPr lang="pt-BR"/>
              <a:t>Atentar ao artigo 44 - </a:t>
            </a:r>
            <a:r>
              <a:rPr lang="pt-BR" sz="1800" b="0" i="0" u="none" strike="noStrike" baseline="0">
                <a:solidFill>
                  <a:srgbClr val="000000"/>
                </a:solidFill>
                <a:latin typeface="Arial" panose="020B0604020202020204" pitchFamily="34" charset="0"/>
              </a:rPr>
              <a:t>Quando houver a possibilidade de compra ou de locação de bens, o estudo técnico preliminar deverá considerar os custos e os benefícios de cada opção, com indicação da alternativa mais vantajosa.</a:t>
            </a:r>
          </a:p>
          <a:p>
            <a:endParaRPr lang="pt-BR" sz="1800" b="0" i="0" u="none" strike="noStrike" baseline="0">
              <a:solidFill>
                <a:srgbClr val="000000"/>
              </a:solidFill>
              <a:latin typeface="Arial" panose="020B0604020202020204" pitchFamily="34" charset="0"/>
            </a:endParaRPr>
          </a:p>
          <a:p>
            <a:r>
              <a:rPr lang="pt-BR" sz="1800" b="0" i="0" u="none" strike="noStrike" baseline="0">
                <a:solidFill>
                  <a:srgbClr val="000000"/>
                </a:solidFill>
                <a:latin typeface="Arial" panose="020B0604020202020204" pitchFamily="34" charset="0"/>
              </a:rPr>
              <a:t>Ex. Apesar de uma impressora estar dentro do valor de dispensa (art. 75, I) o que, em tese, facultaria a elaboração do ETP. A exigência do artigo 44 impõe a obrigatoriedade de “indicar a alternativa mais vantajosa”, vez que há possibilidade de locação ou de compra. </a:t>
            </a:r>
            <a:endParaRPr lang="pt-BR"/>
          </a:p>
        </p:txBody>
      </p:sp>
      <p:sp>
        <p:nvSpPr>
          <p:cNvPr id="4" name="Espaço Reservado para Número de Slide 3">
            <a:extLst>
              <a:ext uri="{FF2B5EF4-FFF2-40B4-BE49-F238E27FC236}">
                <a16:creationId xmlns:a16="http://schemas.microsoft.com/office/drawing/2014/main" id="{407BF5A1-A3C0-F9B1-3C06-40EFAB15C1C2}"/>
              </a:ext>
            </a:extLst>
          </p:cNvPr>
          <p:cNvSpPr>
            <a:spLocks noGrp="1"/>
          </p:cNvSpPr>
          <p:nvPr>
            <p:ph type="sldNum" sz="quarter" idx="5"/>
          </p:nvPr>
        </p:nvSpPr>
        <p:spPr/>
        <p:txBody>
          <a:bodyPr/>
          <a:lstStyle/>
          <a:p>
            <a:pPr>
              <a:defRPr/>
            </a:pPr>
            <a:fld id="{15F8D2B4-B054-4002-924B-111ACFD92520}" type="slidenum">
              <a:rPr lang="pt-BR" smtClean="0"/>
              <a:pPr>
                <a:defRPr/>
              </a:pPr>
              <a:t>17</a:t>
            </a:fld>
            <a:endParaRPr lang="pt-BR"/>
          </a:p>
        </p:txBody>
      </p:sp>
    </p:spTree>
    <p:extLst>
      <p:ext uri="{BB962C8B-B14F-4D97-AF65-F5344CB8AC3E}">
        <p14:creationId xmlns:p14="http://schemas.microsoft.com/office/powerpoint/2010/main" val="715684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65483-5B57-87AB-4C22-6ABEAEA96667}"/>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65ACC8A7-0DD7-A68E-DF0A-EA41915305E2}"/>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30054945-01FF-8870-99EB-C57F00BDC941}"/>
              </a:ext>
            </a:extLst>
          </p:cNvPr>
          <p:cNvSpPr>
            <a:spLocks noGrp="1"/>
          </p:cNvSpPr>
          <p:nvPr>
            <p:ph type="body" idx="1"/>
          </p:nvPr>
        </p:nvSpPr>
        <p:spPr/>
        <p:txBody>
          <a:bodyPr/>
          <a:lstStyle/>
          <a:p>
            <a:r>
              <a:rPr lang="pt-BR"/>
              <a:t>Embora a lei faculte, o indicado é o eletrônico, considerando a grande disponibilidade de ferramentas atualmente.</a:t>
            </a:r>
          </a:p>
          <a:p>
            <a:endParaRPr lang="pt-BR"/>
          </a:p>
          <a:p>
            <a:r>
              <a:rPr lang="pt-BR" sz="1100"/>
              <a:t>Falar sobre o risco do regime dúplice, pois há regras obrigatórias quando as contratações são feitas com recursos de repasses da União.</a:t>
            </a:r>
          </a:p>
          <a:p>
            <a:endParaRPr lang="pt-BR" sz="1100"/>
          </a:p>
          <a:p>
            <a:r>
              <a:rPr lang="pt-BR" sz="1100"/>
              <a:t>Diante da dependência dos municípios pequenos de repasse de recursos, é interessante os municípios pequenos já pensarem em estabelecer como padrão o formato eletrônico.</a:t>
            </a:r>
            <a:endParaRPr lang="pt-BR"/>
          </a:p>
        </p:txBody>
      </p:sp>
      <p:sp>
        <p:nvSpPr>
          <p:cNvPr id="4" name="Espaço Reservado para Número de Slide 3">
            <a:extLst>
              <a:ext uri="{FF2B5EF4-FFF2-40B4-BE49-F238E27FC236}">
                <a16:creationId xmlns:a16="http://schemas.microsoft.com/office/drawing/2014/main" id="{5CAA18D1-5089-EA4E-02E8-94709237291F}"/>
              </a:ext>
            </a:extLst>
          </p:cNvPr>
          <p:cNvSpPr>
            <a:spLocks noGrp="1"/>
          </p:cNvSpPr>
          <p:nvPr>
            <p:ph type="sldNum" sz="quarter" idx="5"/>
          </p:nvPr>
        </p:nvSpPr>
        <p:spPr/>
        <p:txBody>
          <a:bodyPr/>
          <a:lstStyle/>
          <a:p>
            <a:pPr>
              <a:defRPr/>
            </a:pPr>
            <a:fld id="{15F8D2B4-B054-4002-924B-111ACFD92520}" type="slidenum">
              <a:rPr lang="pt-BR" smtClean="0"/>
              <a:pPr>
                <a:defRPr/>
              </a:pPr>
              <a:t>18</a:t>
            </a:fld>
            <a:endParaRPr lang="pt-BR"/>
          </a:p>
        </p:txBody>
      </p:sp>
    </p:spTree>
    <p:extLst>
      <p:ext uri="{BB962C8B-B14F-4D97-AF65-F5344CB8AC3E}">
        <p14:creationId xmlns:p14="http://schemas.microsoft.com/office/powerpoint/2010/main" val="36441145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65483-5B57-87AB-4C22-6ABEAEA96667}"/>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65ACC8A7-0DD7-A68E-DF0A-EA41915305E2}"/>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30054945-01FF-8870-99EB-C57F00BDC941}"/>
              </a:ext>
            </a:extLst>
          </p:cNvPr>
          <p:cNvSpPr>
            <a:spLocks noGrp="1"/>
          </p:cNvSpPr>
          <p:nvPr>
            <p:ph type="body" idx="1"/>
          </p:nvPr>
        </p:nvSpPr>
        <p:spPr/>
        <p:txBody>
          <a:bodyPr/>
          <a:lstStyle/>
          <a:p>
            <a:pPr marL="0" marR="0" lvl="0" indent="0" algn="l" defTabSz="684206" rtl="0" eaLnBrk="0" fontAlgn="base" latinLnBrk="0" hangingPunct="0">
              <a:lnSpc>
                <a:spcPct val="100000"/>
              </a:lnSpc>
              <a:spcBef>
                <a:spcPct val="30000"/>
              </a:spcBef>
              <a:spcAft>
                <a:spcPct val="0"/>
              </a:spcAft>
              <a:buClrTx/>
              <a:buSzTx/>
              <a:buFontTx/>
              <a:buNone/>
              <a:tabLst/>
              <a:defRPr/>
            </a:pPr>
            <a:r>
              <a:rPr lang="pt-BR" sz="1100"/>
              <a:t>Na União as despesas ocorridas via </a:t>
            </a:r>
            <a:r>
              <a:rPr lang="pt-BR" sz="1100" b="1"/>
              <a:t>suprimento de fundos</a:t>
            </a:r>
            <a:r>
              <a:rPr lang="pt-BR" sz="1100"/>
              <a:t> são obrigatoriamente pagas por meio de cartão (boa prática – transparência)</a:t>
            </a:r>
          </a:p>
          <a:p>
            <a:endParaRPr lang="pt-BR"/>
          </a:p>
        </p:txBody>
      </p:sp>
      <p:sp>
        <p:nvSpPr>
          <p:cNvPr id="4" name="Espaço Reservado para Número de Slide 3">
            <a:extLst>
              <a:ext uri="{FF2B5EF4-FFF2-40B4-BE49-F238E27FC236}">
                <a16:creationId xmlns:a16="http://schemas.microsoft.com/office/drawing/2014/main" id="{5CAA18D1-5089-EA4E-02E8-94709237291F}"/>
              </a:ext>
            </a:extLst>
          </p:cNvPr>
          <p:cNvSpPr>
            <a:spLocks noGrp="1"/>
          </p:cNvSpPr>
          <p:nvPr>
            <p:ph type="sldNum" sz="quarter" idx="5"/>
          </p:nvPr>
        </p:nvSpPr>
        <p:spPr/>
        <p:txBody>
          <a:bodyPr/>
          <a:lstStyle/>
          <a:p>
            <a:pPr>
              <a:defRPr/>
            </a:pPr>
            <a:fld id="{15F8D2B4-B054-4002-924B-111ACFD92520}" type="slidenum">
              <a:rPr lang="pt-BR" smtClean="0"/>
              <a:pPr>
                <a:defRPr/>
              </a:pPr>
              <a:t>19</a:t>
            </a:fld>
            <a:endParaRPr lang="pt-BR"/>
          </a:p>
        </p:txBody>
      </p:sp>
    </p:spTree>
    <p:extLst>
      <p:ext uri="{BB962C8B-B14F-4D97-AF65-F5344CB8AC3E}">
        <p14:creationId xmlns:p14="http://schemas.microsoft.com/office/powerpoint/2010/main" val="4009650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2</a:t>
            </a:fld>
            <a:endParaRPr lang="pt-BR"/>
          </a:p>
        </p:txBody>
      </p:sp>
    </p:spTree>
    <p:extLst>
      <p:ext uri="{BB962C8B-B14F-4D97-AF65-F5344CB8AC3E}">
        <p14:creationId xmlns:p14="http://schemas.microsoft.com/office/powerpoint/2010/main" val="5492729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AA66A-C1D2-C50F-44DB-F3D2C579E49E}"/>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B346384-6CF9-56DE-F479-81D3B1E625DB}"/>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0BD69AE2-D185-96AA-56B7-05FCCB54605C}"/>
              </a:ext>
            </a:extLst>
          </p:cNvPr>
          <p:cNvSpPr>
            <a:spLocks noGrp="1"/>
          </p:cNvSpPr>
          <p:nvPr>
            <p:ph type="body" idx="1"/>
          </p:nvPr>
        </p:nvSpPr>
        <p:spPr/>
        <p:txBody>
          <a:bodyPr/>
          <a:lstStyle/>
          <a:p>
            <a:r>
              <a:rPr lang="pt-BR"/>
              <a:t>Quanto ao artigo 94 atentar-se à disposição do artigo 94, §§2º e 3º que trazem:</a:t>
            </a:r>
          </a:p>
          <a:p>
            <a:endParaRPr lang="pt-BR"/>
          </a:p>
          <a:p>
            <a:r>
              <a:rPr lang="pt-BR" sz="1800" b="0" i="0" u="none" strike="noStrike" baseline="0">
                <a:solidFill>
                  <a:srgbClr val="000000"/>
                </a:solidFill>
                <a:latin typeface="Arial" panose="020B0604020202020204" pitchFamily="34" charset="0"/>
              </a:rPr>
              <a:t>§ 2º A divulgação de que trata o </a:t>
            </a:r>
            <a:r>
              <a:rPr lang="pt-BR" sz="1800" b="1" i="0" u="none" strike="noStrike" baseline="0">
                <a:solidFill>
                  <a:srgbClr val="000000"/>
                </a:solidFill>
                <a:latin typeface="Arial" panose="020B0604020202020204" pitchFamily="34" charset="0"/>
              </a:rPr>
              <a:t>caput </a:t>
            </a:r>
            <a:r>
              <a:rPr lang="pt-BR" sz="1800" b="0" i="0" u="none" strike="noStrike" baseline="0">
                <a:solidFill>
                  <a:srgbClr val="000000"/>
                </a:solidFill>
                <a:latin typeface="Arial" panose="020B0604020202020204" pitchFamily="34" charset="0"/>
              </a:rPr>
              <a:t>deste artigo, quando referente à </a:t>
            </a:r>
            <a:r>
              <a:rPr lang="pt-BR" sz="1800" b="1" i="0" u="none" strike="noStrike" baseline="0">
                <a:solidFill>
                  <a:srgbClr val="000000"/>
                </a:solidFill>
                <a:latin typeface="Arial" panose="020B0604020202020204" pitchFamily="34" charset="0"/>
              </a:rPr>
              <a:t>contratação de profissional do setor artístico por inexigibilidade</a:t>
            </a:r>
            <a:r>
              <a:rPr lang="pt-BR" sz="1800" b="0" i="0" u="none" strike="noStrike" baseline="0">
                <a:solidFill>
                  <a:srgbClr val="000000"/>
                </a:solidFill>
                <a:latin typeface="Arial" panose="020B0604020202020204" pitchFamily="34" charset="0"/>
              </a:rPr>
              <a:t>, </a:t>
            </a:r>
            <a:r>
              <a:rPr lang="pt-BR" sz="1800" b="1" i="0" u="none" strike="noStrike" baseline="0">
                <a:solidFill>
                  <a:srgbClr val="FF0000"/>
                </a:solidFill>
                <a:latin typeface="Arial" panose="020B0604020202020204" pitchFamily="34" charset="0"/>
              </a:rPr>
              <a:t>deverá identificar</a:t>
            </a:r>
            <a:r>
              <a:rPr lang="pt-BR" sz="1800" b="0" i="0" u="none" strike="noStrike" baseline="0">
                <a:solidFill>
                  <a:srgbClr val="000000"/>
                </a:solidFill>
                <a:latin typeface="Arial" panose="020B0604020202020204" pitchFamily="34" charset="0"/>
              </a:rPr>
              <a:t> os </a:t>
            </a:r>
            <a:r>
              <a:rPr lang="pt-BR" sz="1800" b="1" i="0" u="none" strike="noStrike" baseline="0">
                <a:solidFill>
                  <a:srgbClr val="000000"/>
                </a:solidFill>
                <a:latin typeface="Arial" panose="020B0604020202020204" pitchFamily="34" charset="0"/>
              </a:rPr>
              <a:t>custos do cachê do artista</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dos músicos ou da banda</a:t>
            </a:r>
            <a:r>
              <a:rPr lang="pt-BR" sz="1800" b="0" i="0" u="none" strike="noStrike" baseline="0">
                <a:solidFill>
                  <a:srgbClr val="000000"/>
                </a:solidFill>
                <a:latin typeface="Arial" panose="020B0604020202020204" pitchFamily="34" charset="0"/>
              </a:rPr>
              <a:t>, </a:t>
            </a:r>
            <a:r>
              <a:rPr lang="pt-BR" sz="1800" b="0" i="0" u="sng" strike="noStrike" baseline="0">
                <a:solidFill>
                  <a:srgbClr val="000000"/>
                </a:solidFill>
                <a:latin typeface="Arial" panose="020B0604020202020204" pitchFamily="34" charset="0"/>
              </a:rPr>
              <a:t>quando houver</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do transporte</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da hospedagem</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da infraestrutura</a:t>
            </a:r>
            <a:r>
              <a:rPr lang="pt-BR" sz="1800" b="0" i="0" u="none" strike="noStrike" baseline="0">
                <a:solidFill>
                  <a:srgbClr val="000000"/>
                </a:solidFill>
                <a:latin typeface="Arial" panose="020B0604020202020204" pitchFamily="34" charset="0"/>
              </a:rPr>
              <a:t>, </a:t>
            </a:r>
            <a:r>
              <a:rPr lang="pt-BR" sz="1800" b="1" i="0" u="none" strike="noStrike" baseline="0">
                <a:solidFill>
                  <a:srgbClr val="000000"/>
                </a:solidFill>
                <a:latin typeface="Arial" panose="020B0604020202020204" pitchFamily="34" charset="0"/>
              </a:rPr>
              <a:t>da logística do evento </a:t>
            </a:r>
            <a:r>
              <a:rPr lang="pt-BR" sz="1800" b="0" i="0" u="none" strike="noStrike" baseline="0">
                <a:solidFill>
                  <a:srgbClr val="000000"/>
                </a:solidFill>
                <a:latin typeface="Arial" panose="020B0604020202020204" pitchFamily="34" charset="0"/>
              </a:rPr>
              <a:t>e das </a:t>
            </a:r>
            <a:r>
              <a:rPr lang="pt-BR" sz="1800" b="0" i="0" u="sng" strike="noStrike" baseline="0">
                <a:solidFill>
                  <a:srgbClr val="000000"/>
                </a:solidFill>
                <a:latin typeface="Arial" panose="020B0604020202020204" pitchFamily="34" charset="0"/>
              </a:rPr>
              <a:t>demais despesas específicas</a:t>
            </a:r>
            <a:r>
              <a:rPr lang="pt-BR" sz="1800" b="0" i="0" u="none" strike="noStrike" baseline="0">
                <a:solidFill>
                  <a:srgbClr val="000000"/>
                </a:solidFill>
                <a:latin typeface="Arial" panose="020B0604020202020204" pitchFamily="34" charset="0"/>
              </a:rPr>
              <a:t>.</a:t>
            </a:r>
          </a:p>
        </p:txBody>
      </p:sp>
      <p:sp>
        <p:nvSpPr>
          <p:cNvPr id="4" name="Espaço Reservado para Número de Slide 3">
            <a:extLst>
              <a:ext uri="{FF2B5EF4-FFF2-40B4-BE49-F238E27FC236}">
                <a16:creationId xmlns:a16="http://schemas.microsoft.com/office/drawing/2014/main" id="{C3A00304-C378-D3DD-47DE-74420707B119}"/>
              </a:ext>
            </a:extLst>
          </p:cNvPr>
          <p:cNvSpPr>
            <a:spLocks noGrp="1"/>
          </p:cNvSpPr>
          <p:nvPr>
            <p:ph type="sldNum" sz="quarter" idx="5"/>
          </p:nvPr>
        </p:nvSpPr>
        <p:spPr/>
        <p:txBody>
          <a:bodyPr/>
          <a:lstStyle/>
          <a:p>
            <a:pPr>
              <a:defRPr/>
            </a:pPr>
            <a:fld id="{15F8D2B4-B054-4002-924B-111ACFD92520}" type="slidenum">
              <a:rPr lang="pt-BR" smtClean="0"/>
              <a:pPr>
                <a:defRPr/>
              </a:pPr>
              <a:t>20</a:t>
            </a:fld>
            <a:endParaRPr lang="pt-BR"/>
          </a:p>
        </p:txBody>
      </p:sp>
    </p:spTree>
    <p:extLst>
      <p:ext uri="{BB962C8B-B14F-4D97-AF65-F5344CB8AC3E}">
        <p14:creationId xmlns:p14="http://schemas.microsoft.com/office/powerpoint/2010/main" val="4173508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400A5-FCA4-B364-13C0-804817CE520C}"/>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B0F3B899-F155-E522-AB9E-B3B00A1A4ECB}"/>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6F1F8183-92FE-3093-B205-C03578FFCE87}"/>
              </a:ext>
            </a:extLst>
          </p:cNvPr>
          <p:cNvSpPr>
            <a:spLocks noGrp="1"/>
          </p:cNvSpPr>
          <p:nvPr>
            <p:ph type="body" idx="1"/>
          </p:nvPr>
        </p:nvSpPr>
        <p:spPr/>
        <p:txBody>
          <a:bodyPr/>
          <a:lstStyle/>
          <a:p>
            <a:endParaRPr lang="pt-BR" sz="1100" b="0" i="0" u="none" strike="noStrike" baseline="0">
              <a:solidFill>
                <a:srgbClr val="000000"/>
              </a:solidFill>
              <a:latin typeface="Arial" panose="020B0604020202020204" pitchFamily="34" charset="0"/>
            </a:endParaRPr>
          </a:p>
          <a:p>
            <a:r>
              <a:rPr lang="pt-BR" sz="1100" b="0" i="0" u="none" strike="noStrike" baseline="0">
                <a:solidFill>
                  <a:srgbClr val="000000"/>
                </a:solidFill>
                <a:latin typeface="Arial" panose="020B0604020202020204" pitchFamily="34" charset="0"/>
              </a:rPr>
              <a:t>§ 3º </a:t>
            </a:r>
            <a:r>
              <a:rPr lang="pt-BR" sz="1100" b="1" i="0" u="none" strike="noStrike" baseline="0">
                <a:solidFill>
                  <a:srgbClr val="000000"/>
                </a:solidFill>
                <a:latin typeface="Arial" panose="020B0604020202020204" pitchFamily="34" charset="0"/>
              </a:rPr>
              <a:t>No caso de obras</a:t>
            </a:r>
            <a:r>
              <a:rPr lang="pt-BR" sz="1100" b="0" i="0" u="none" strike="noStrike" baseline="0">
                <a:solidFill>
                  <a:srgbClr val="000000"/>
                </a:solidFill>
                <a:latin typeface="Arial" panose="020B0604020202020204" pitchFamily="34" charset="0"/>
              </a:rPr>
              <a:t>, a Administração divulgará em </a:t>
            </a:r>
            <a:r>
              <a:rPr lang="pt-BR" sz="1100" b="0" i="0" u="sng" strike="noStrike" baseline="0">
                <a:solidFill>
                  <a:srgbClr val="000000"/>
                </a:solidFill>
                <a:latin typeface="Arial" panose="020B0604020202020204" pitchFamily="34" charset="0"/>
              </a:rPr>
              <a:t>sítio eletrônico oficial</a:t>
            </a:r>
            <a:r>
              <a:rPr lang="pt-BR" sz="1100" b="0" i="0" u="none" strike="noStrike" baseline="0">
                <a:solidFill>
                  <a:srgbClr val="000000"/>
                </a:solidFill>
                <a:latin typeface="Arial" panose="020B0604020202020204" pitchFamily="34" charset="0"/>
              </a:rPr>
              <a:t>, em até 25 (vinte e cinco) dias úteis após a assinatura do contrato, os quantitativos e os preços unitários e totais que contratar e, em até 45 (quarenta e cinco) dias úteis após a conclusão do contrato, os quantitativos executados e os preços praticados.</a:t>
            </a:r>
            <a:r>
              <a:rPr lang="pt-BR"/>
              <a:t> </a:t>
            </a:r>
          </a:p>
          <a:p>
            <a:endParaRPr lang="pt-BR"/>
          </a:p>
        </p:txBody>
      </p:sp>
      <p:sp>
        <p:nvSpPr>
          <p:cNvPr id="4" name="Espaço Reservado para Número de Slide 3">
            <a:extLst>
              <a:ext uri="{FF2B5EF4-FFF2-40B4-BE49-F238E27FC236}">
                <a16:creationId xmlns:a16="http://schemas.microsoft.com/office/drawing/2014/main" id="{5416F41D-58C9-B91D-D564-C72A3955D2AC}"/>
              </a:ext>
            </a:extLst>
          </p:cNvPr>
          <p:cNvSpPr>
            <a:spLocks noGrp="1"/>
          </p:cNvSpPr>
          <p:nvPr>
            <p:ph type="sldNum" sz="quarter" idx="5"/>
          </p:nvPr>
        </p:nvSpPr>
        <p:spPr/>
        <p:txBody>
          <a:bodyPr/>
          <a:lstStyle/>
          <a:p>
            <a:pPr>
              <a:defRPr/>
            </a:pPr>
            <a:fld id="{15F8D2B4-B054-4002-924B-111ACFD92520}" type="slidenum">
              <a:rPr lang="pt-BR" smtClean="0"/>
              <a:pPr>
                <a:defRPr/>
              </a:pPr>
              <a:t>21</a:t>
            </a:fld>
            <a:endParaRPr lang="pt-BR"/>
          </a:p>
        </p:txBody>
      </p:sp>
    </p:spTree>
    <p:extLst>
      <p:ext uri="{BB962C8B-B14F-4D97-AF65-F5344CB8AC3E}">
        <p14:creationId xmlns:p14="http://schemas.microsoft.com/office/powerpoint/2010/main" val="1572697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8BF1F-E798-A287-4B25-18E696EFBD89}"/>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D62B28CF-A253-044A-9547-CED05DA9D0C7}"/>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33D72E27-FC6B-D9F1-C7C8-CC92B17C4310}"/>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77379599-DD5F-F1E5-4FA4-7E8A17ACDEA6}"/>
              </a:ext>
            </a:extLst>
          </p:cNvPr>
          <p:cNvSpPr>
            <a:spLocks noGrp="1"/>
          </p:cNvSpPr>
          <p:nvPr>
            <p:ph type="sldNum" sz="quarter" idx="5"/>
          </p:nvPr>
        </p:nvSpPr>
        <p:spPr/>
        <p:txBody>
          <a:bodyPr/>
          <a:lstStyle/>
          <a:p>
            <a:pPr>
              <a:defRPr/>
            </a:pPr>
            <a:fld id="{15F8D2B4-B054-4002-924B-111ACFD92520}" type="slidenum">
              <a:rPr lang="pt-BR" smtClean="0"/>
              <a:pPr>
                <a:defRPr/>
              </a:pPr>
              <a:t>22</a:t>
            </a:fld>
            <a:endParaRPr lang="pt-BR"/>
          </a:p>
        </p:txBody>
      </p:sp>
    </p:spTree>
    <p:extLst>
      <p:ext uri="{BB962C8B-B14F-4D97-AF65-F5344CB8AC3E}">
        <p14:creationId xmlns:p14="http://schemas.microsoft.com/office/powerpoint/2010/main" val="497892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Quanto à obrigatoriedade de licitação sob a forma eletrônica, o Ente deve considerar como justificará a realização eletrônica para contratações com recursos advindos da união (obrigatória, inclusive Dispensa Eletrônica) e a presencial para recursos próprios. Especialmente se comparados os valores e verificar-se que a presencial ficou mais cara.</a:t>
            </a: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23</a:t>
            </a:fld>
            <a:endParaRPr lang="pt-BR"/>
          </a:p>
        </p:txBody>
      </p:sp>
    </p:spTree>
    <p:extLst>
      <p:ext uri="{BB962C8B-B14F-4D97-AF65-F5344CB8AC3E}">
        <p14:creationId xmlns:p14="http://schemas.microsoft.com/office/powerpoint/2010/main" val="32274783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800" b="0" i="0" u="none" strike="noStrike" baseline="0" dirty="0">
                <a:solidFill>
                  <a:srgbClr val="000000"/>
                </a:solidFill>
                <a:latin typeface="Arial" panose="020B0604020202020204" pitchFamily="34" charset="0"/>
              </a:rPr>
              <a:t>Parágrafo único. Enquanto não adotarem o PNCP, os Municípios a que se refere o </a:t>
            </a:r>
            <a:r>
              <a:rPr lang="pt-BR" sz="1800" b="1" i="0" u="none" strike="noStrike" baseline="0" dirty="0">
                <a:solidFill>
                  <a:srgbClr val="000000"/>
                </a:solidFill>
                <a:latin typeface="Arial" panose="020B0604020202020204" pitchFamily="34" charset="0"/>
              </a:rPr>
              <a:t>caput </a:t>
            </a:r>
            <a:r>
              <a:rPr lang="pt-BR" sz="1800" b="0" i="0" u="none" strike="noStrike" baseline="0" dirty="0">
                <a:solidFill>
                  <a:srgbClr val="000000"/>
                </a:solidFill>
                <a:latin typeface="Arial" panose="020B0604020202020204" pitchFamily="34" charset="0"/>
              </a:rPr>
              <a:t>deste artigo deverão:</a:t>
            </a:r>
          </a:p>
          <a:p>
            <a:endParaRPr lang="pt-BR" sz="1800" b="0" i="0" u="none" strike="noStrike" baseline="0" dirty="0">
              <a:solidFill>
                <a:srgbClr val="000000"/>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I - publicar, em diário oficial, as informações que esta Lei exige que sejam divulgadas em sítio eletrônico oficial, admitida a publicação de extrato;</a:t>
            </a:r>
          </a:p>
          <a:p>
            <a:endParaRPr lang="pt-BR" sz="1800" b="0" i="0" u="none" strike="noStrike" baseline="0" dirty="0">
              <a:solidFill>
                <a:srgbClr val="000000"/>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II - disponibilizar a versão física dos documentos em suas repartições, vedada a cobrança de qualquer valor, salvo o referente ao fornecimento de edital ou de cópia de documento, que não será superior ao custo de sua reprodução gráfica.</a:t>
            </a:r>
            <a:endParaRPr lang="pt-BR" dirty="0"/>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24</a:t>
            </a:fld>
            <a:endParaRPr lang="pt-BR"/>
          </a:p>
        </p:txBody>
      </p:sp>
    </p:spTree>
    <p:extLst>
      <p:ext uri="{BB962C8B-B14F-4D97-AF65-F5344CB8AC3E}">
        <p14:creationId xmlns:p14="http://schemas.microsoft.com/office/powerpoint/2010/main" val="28512593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Lembrando que a publicidade possui três finalidades precípuas:</a:t>
            </a:r>
          </a:p>
          <a:p>
            <a:endParaRPr lang="pt-BR" dirty="0"/>
          </a:p>
          <a:p>
            <a:r>
              <a:rPr lang="pt-BR" dirty="0"/>
              <a:t>1 – Comunicar o mercado a intenção transacional do governo de forma ampla, isonômica e transparente;</a:t>
            </a:r>
          </a:p>
          <a:p>
            <a:r>
              <a:rPr lang="pt-BR" dirty="0"/>
              <a:t>2 – Privilegiar a transparência ativa;</a:t>
            </a:r>
          </a:p>
          <a:p>
            <a:r>
              <a:rPr lang="pt-BR" dirty="0"/>
              <a:t>3 – Atribuir condição de eficácia à contratação perante terceiros.</a:t>
            </a:r>
          </a:p>
          <a:p>
            <a:endParaRPr lang="pt-BR" dirty="0"/>
          </a:p>
          <a:p>
            <a:r>
              <a:rPr lang="pt-BR" b="1" dirty="0">
                <a:solidFill>
                  <a:srgbClr val="FF0000"/>
                </a:solidFill>
              </a:rPr>
              <a:t>RECADO IMPORTANTE: QUANDO SE TRATAR DE RECURSOS ADVINDOS DE OUTRA ESFERA (ESTADOS OU UNIÃO) VERIFICAR SE NO TERMO DE AJUSTE (CONVÊNIO, CONTRATO DE REPASSE, ETC) NÃO HÁ EXIGENCIA DE PUBLICAÇÃO EM OUTROS MEIOS COMPLEMENTARES COMO: DIÁRIO OFICIAL DO ESTADO OU DA UNIÃO. </a:t>
            </a:r>
            <a:r>
              <a:rPr lang="pt-BR" b="1">
                <a:solidFill>
                  <a:srgbClr val="FF0000"/>
                </a:solidFill>
              </a:rPr>
              <a:t>FAMOSO: MEU DINHEIRO – MINHAS REGRAS</a:t>
            </a:r>
            <a:endParaRPr lang="pt-BR" b="1" dirty="0">
              <a:solidFill>
                <a:srgbClr val="FF0000"/>
              </a:solidFill>
            </a:endParaRP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25</a:t>
            </a:fld>
            <a:endParaRPr lang="pt-BR"/>
          </a:p>
        </p:txBody>
      </p:sp>
    </p:spTree>
    <p:extLst>
      <p:ext uri="{BB962C8B-B14F-4D97-AF65-F5344CB8AC3E}">
        <p14:creationId xmlns:p14="http://schemas.microsoft.com/office/powerpoint/2010/main" val="24400256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Quanto à divulgação no PNCP atentar-se à faculdade conferida aos municípios com até 20.000 habitantes até 31/3/2027.</a:t>
            </a: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26</a:t>
            </a:fld>
            <a:endParaRPr lang="pt-BR"/>
          </a:p>
        </p:txBody>
      </p:sp>
    </p:spTree>
    <p:extLst>
      <p:ext uri="{BB962C8B-B14F-4D97-AF65-F5344CB8AC3E}">
        <p14:creationId xmlns:p14="http://schemas.microsoft.com/office/powerpoint/2010/main" val="37212028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C4C0E-3A26-C65F-30B8-E027C253C6DF}"/>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F8217DB-2E84-CACE-28CE-ADE9C0DA80D1}"/>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2E455754-BAAA-E4C5-2E7B-EF22D99ADF71}"/>
              </a:ext>
            </a:extLst>
          </p:cNvPr>
          <p:cNvSpPr>
            <a:spLocks noGrp="1"/>
          </p:cNvSpPr>
          <p:nvPr>
            <p:ph type="body" idx="1"/>
          </p:nvPr>
        </p:nvSpPr>
        <p:spPr/>
        <p:txBody>
          <a:bodyPr/>
          <a:lstStyle/>
          <a:p>
            <a:r>
              <a:rPr lang="pt-BR" b="1"/>
              <a:t>PUBLICIDADE DA INTENÇÃO</a:t>
            </a:r>
          </a:p>
          <a:p>
            <a:endParaRPr lang="pt-BR"/>
          </a:p>
          <a:p>
            <a:r>
              <a:rPr lang="pt-BR"/>
              <a:t>- A publicidade da intenção de RP é dispensada se o órgão ou entidade for a única contratante (art. 86, §1º)</a:t>
            </a:r>
          </a:p>
          <a:p>
            <a:endParaRPr lang="pt-BR"/>
          </a:p>
          <a:p>
            <a:r>
              <a:rPr lang="pt-BR" b="1"/>
              <a:t>PRORROGAÇÃO DA ARP</a:t>
            </a:r>
          </a:p>
          <a:p>
            <a:endParaRPr lang="pt-BR"/>
          </a:p>
          <a:p>
            <a:r>
              <a:rPr lang="pt-BR"/>
              <a:t>- Dentre os fatores a serem observados na prorrogação da ARP estão:</a:t>
            </a:r>
          </a:p>
          <a:p>
            <a:r>
              <a:rPr lang="pt-BR"/>
              <a:t>- Aceitação do Detentor da ATA;</a:t>
            </a:r>
          </a:p>
          <a:p>
            <a:r>
              <a:rPr lang="pt-BR"/>
              <a:t>- A prorrogação deve se revelar como a opção mais vantajosa ao interesse público</a:t>
            </a:r>
          </a:p>
          <a:p>
            <a:endParaRPr lang="pt-BR" b="1"/>
          </a:p>
          <a:p>
            <a:r>
              <a:rPr lang="pt-BR" b="1"/>
              <a:t>CONDIÇÕES PARA ALTERAÇÃO DOS VALORES</a:t>
            </a:r>
          </a:p>
          <a:p>
            <a:endParaRPr lang="pt-BR"/>
          </a:p>
          <a:p>
            <a:r>
              <a:rPr lang="pt-BR"/>
              <a:t>- Em caso de força maior </a:t>
            </a:r>
            <a:r>
              <a:rPr lang="pt-BR" err="1"/>
              <a:t>etc</a:t>
            </a:r>
            <a:r>
              <a:rPr lang="pt-BR"/>
              <a:t> (alínea “d”, inciso II do caput do art. 124)</a:t>
            </a:r>
          </a:p>
          <a:p>
            <a:r>
              <a:rPr lang="pt-BR"/>
              <a:t>- Reajustamento em sentido estrito (desde que previsto em edital e que respeite a anualidade e o índice estabelecido)</a:t>
            </a:r>
          </a:p>
          <a:p>
            <a:r>
              <a:rPr lang="pt-BR"/>
              <a:t>- Repactuação (à pedido do interessado e conforme critérios definidos previamente para a contratação) – Nesta linha seguiu o Decreto Federal nº 11.462/2023. O Estado de SP ainda não editou norma.</a:t>
            </a:r>
          </a:p>
          <a:p>
            <a:endParaRPr lang="pt-BR"/>
          </a:p>
          <a:p>
            <a:r>
              <a:rPr lang="pt-BR" b="1"/>
              <a:t>REGRAS SOBRE ADESÃO “CARONA”</a:t>
            </a:r>
          </a:p>
          <a:p>
            <a:endParaRPr lang="pt-BR" b="0"/>
          </a:p>
          <a:p>
            <a:r>
              <a:rPr lang="pt-BR" b="0"/>
              <a:t>- Limites do art. 86, §4º (50%) e do §5º (até o dobro) </a:t>
            </a:r>
            <a:endParaRPr lang="pt-BR"/>
          </a:p>
        </p:txBody>
      </p:sp>
      <p:sp>
        <p:nvSpPr>
          <p:cNvPr id="4" name="Espaço Reservado para Número de Slide 3">
            <a:extLst>
              <a:ext uri="{FF2B5EF4-FFF2-40B4-BE49-F238E27FC236}">
                <a16:creationId xmlns:a16="http://schemas.microsoft.com/office/drawing/2014/main" id="{AA897628-AC1A-D1D6-4BFA-5D9B6AAE2CFB}"/>
              </a:ext>
            </a:extLst>
          </p:cNvPr>
          <p:cNvSpPr>
            <a:spLocks noGrp="1"/>
          </p:cNvSpPr>
          <p:nvPr>
            <p:ph type="sldNum" sz="quarter" idx="5"/>
          </p:nvPr>
        </p:nvSpPr>
        <p:spPr/>
        <p:txBody>
          <a:bodyPr/>
          <a:lstStyle/>
          <a:p>
            <a:pPr>
              <a:defRPr/>
            </a:pPr>
            <a:fld id="{15F8D2B4-B054-4002-924B-111ACFD92520}" type="slidenum">
              <a:rPr lang="pt-BR" smtClean="0"/>
              <a:pPr>
                <a:defRPr/>
              </a:pPr>
              <a:t>27</a:t>
            </a:fld>
            <a:endParaRPr lang="pt-BR"/>
          </a:p>
        </p:txBody>
      </p:sp>
    </p:spTree>
    <p:extLst>
      <p:ext uri="{BB962C8B-B14F-4D97-AF65-F5344CB8AC3E}">
        <p14:creationId xmlns:p14="http://schemas.microsoft.com/office/powerpoint/2010/main" val="8875764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B8257-FC63-CF75-BF80-F63B5F3CC85D}"/>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0B63749D-7517-8D3E-B5E6-50F42A716AD4}"/>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7931D9F8-C9B7-BB75-A7F8-D88EBF137D18}"/>
              </a:ext>
            </a:extLst>
          </p:cNvPr>
          <p:cNvSpPr>
            <a:spLocks noGrp="1"/>
          </p:cNvSpPr>
          <p:nvPr>
            <p:ph type="body" idx="1"/>
          </p:nvPr>
        </p:nvSpPr>
        <p:spPr/>
        <p:txBody>
          <a:bodyPr/>
          <a:lstStyle/>
          <a:p>
            <a:r>
              <a:rPr lang="pt-BR" b="1" dirty="0"/>
              <a:t>REDAÇÃO ORIGINAL: </a:t>
            </a:r>
          </a:p>
          <a:p>
            <a:endParaRPr lang="pt-BR" b="1" dirty="0"/>
          </a:p>
          <a:p>
            <a:r>
              <a:rPr lang="pt-BR" sz="1800" b="0" i="0" u="none" strike="noStrike" baseline="0" dirty="0">
                <a:solidFill>
                  <a:srgbClr val="000000"/>
                </a:solidFill>
                <a:latin typeface="Arial" panose="020B0604020202020204" pitchFamily="34" charset="0"/>
              </a:rPr>
              <a:t>§ 3º A faculdade conferida pelo § 2º deste artigo estará limitada a órgãos e entidades da Administração Pública federal, estadual, distrital e municipal que, na condição de não participantes, desejarem aderir à ata de registro de preços de órgão ou entidade gerenciadora federal, estadual ou distrital.</a:t>
            </a:r>
          </a:p>
          <a:p>
            <a:endParaRPr lang="pt-BR" sz="1800" b="0" i="0" u="none" strike="noStrike" baseline="0" dirty="0">
              <a:solidFill>
                <a:srgbClr val="000000"/>
              </a:solidFill>
              <a:latin typeface="Arial" panose="020B0604020202020204" pitchFamily="34" charset="0"/>
            </a:endParaRPr>
          </a:p>
          <a:p>
            <a:r>
              <a:rPr lang="pt-BR" sz="1800" b="1" i="0" u="none" strike="noStrike" baseline="0" dirty="0">
                <a:solidFill>
                  <a:srgbClr val="000000"/>
                </a:solidFill>
                <a:latin typeface="Arial" panose="020B0604020202020204" pitchFamily="34" charset="0"/>
              </a:rPr>
              <a:t>NOVA REDAÇÃO: - LEI FEDERAL Nº 14.770/2023</a:t>
            </a:r>
          </a:p>
          <a:p>
            <a:endParaRPr lang="pt-BR" sz="1800" b="0" i="0" u="none" strike="noStrike" baseline="0" dirty="0">
              <a:solidFill>
                <a:srgbClr val="000000"/>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 3º A faculdade de aderir à ata de registro de preços na condição de não participante poderá ser exercida:</a:t>
            </a:r>
          </a:p>
          <a:p>
            <a:endParaRPr lang="pt-BR" sz="1800" b="0" i="0" u="none" strike="noStrike" baseline="0" dirty="0">
              <a:solidFill>
                <a:srgbClr val="0000ED"/>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I - por órgãos e entidades da Administração Pública federal, estadual, distrital e municipal, relativamente a ata de registro de preços de órgão ou entidade gerenciadora federal, estadual ou distrital; ou</a:t>
            </a:r>
            <a:endParaRPr lang="pt-BR" sz="1800" b="0" i="0" u="none" strike="noStrike" baseline="0" dirty="0">
              <a:solidFill>
                <a:srgbClr val="0000ED"/>
              </a:solidFill>
              <a:latin typeface="Arial" panose="020B0604020202020204" pitchFamily="34" charset="0"/>
            </a:endParaRPr>
          </a:p>
          <a:p>
            <a:r>
              <a:rPr lang="pt-BR" sz="1800" b="0" i="0" u="none" strike="noStrike" baseline="0" dirty="0">
                <a:solidFill>
                  <a:srgbClr val="000000"/>
                </a:solidFill>
                <a:latin typeface="Arial" panose="020B0604020202020204" pitchFamily="34" charset="0"/>
              </a:rPr>
              <a:t>II - por órgãos e entidades da Administração Pública </a:t>
            </a:r>
            <a:r>
              <a:rPr lang="pt-BR" sz="1800" b="1" i="0" u="none" strike="noStrike" baseline="0" dirty="0">
                <a:solidFill>
                  <a:srgbClr val="000000"/>
                </a:solidFill>
                <a:latin typeface="Arial" panose="020B0604020202020204" pitchFamily="34" charset="0"/>
              </a:rPr>
              <a:t>municipal</a:t>
            </a:r>
            <a:r>
              <a:rPr lang="pt-BR" sz="1800" b="0" i="0" u="none" strike="noStrike" baseline="0" dirty="0">
                <a:solidFill>
                  <a:srgbClr val="000000"/>
                </a:solidFill>
                <a:latin typeface="Arial" panose="020B0604020202020204" pitchFamily="34" charset="0"/>
              </a:rPr>
              <a:t>, relativamente a ata de registro de preços de órgão ou entidade </a:t>
            </a:r>
            <a:r>
              <a:rPr lang="pt-BR" sz="1800" b="1" i="0" u="none" strike="noStrike" baseline="0" dirty="0">
                <a:solidFill>
                  <a:srgbClr val="000000"/>
                </a:solidFill>
                <a:latin typeface="Arial" panose="020B0604020202020204" pitchFamily="34" charset="0"/>
              </a:rPr>
              <a:t>gerenciadora municipal</a:t>
            </a:r>
            <a:r>
              <a:rPr lang="pt-BR" sz="1800" b="0" i="0" u="none" strike="noStrike" baseline="0" dirty="0">
                <a:solidFill>
                  <a:srgbClr val="000000"/>
                </a:solidFill>
                <a:latin typeface="Arial" panose="020B0604020202020204" pitchFamily="34" charset="0"/>
              </a:rPr>
              <a:t>, desde que o sistema de registro de preços tenha sido formalizado mediante licitação. </a:t>
            </a:r>
          </a:p>
          <a:p>
            <a:endParaRPr lang="pt-BR" sz="1800" b="0" i="0" u="none" strike="noStrike" baseline="0" dirty="0">
              <a:solidFill>
                <a:srgbClr val="000000"/>
              </a:solidFill>
              <a:latin typeface="Arial" panose="020B0604020202020204" pitchFamily="34" charset="0"/>
            </a:endParaRPr>
          </a:p>
          <a:p>
            <a:r>
              <a:rPr lang="pt-BR" sz="1800" b="1" i="0" u="none" strike="noStrike" baseline="0" dirty="0">
                <a:solidFill>
                  <a:srgbClr val="000000"/>
                </a:solidFill>
                <a:latin typeface="Arial" panose="020B0604020202020204" pitchFamily="34" charset="0"/>
              </a:rPr>
              <a:t>PRINCIPAIS CUIDADOS COM A ADESÃO</a:t>
            </a:r>
          </a:p>
          <a:p>
            <a:endParaRPr lang="pt-BR" sz="1800" b="1" i="0" u="none" strike="noStrike" baseline="0" dirty="0">
              <a:solidFill>
                <a:srgbClr val="000000"/>
              </a:solidFill>
              <a:latin typeface="Arial" panose="020B0604020202020204" pitchFamily="34" charset="0"/>
            </a:endParaRPr>
          </a:p>
          <a:p>
            <a:r>
              <a:rPr lang="pt-BR" sz="1800" b="1" i="0" u="none" strike="noStrike" baseline="0" dirty="0">
                <a:solidFill>
                  <a:srgbClr val="000000"/>
                </a:solidFill>
                <a:latin typeface="Arial" panose="020B0604020202020204" pitchFamily="34" charset="0"/>
              </a:rPr>
              <a:t>- </a:t>
            </a:r>
            <a:r>
              <a:rPr lang="pt-BR" sz="1800" b="0" i="0" u="none" strike="noStrike" baseline="0" dirty="0">
                <a:solidFill>
                  <a:srgbClr val="000000"/>
                </a:solidFill>
                <a:latin typeface="Arial" panose="020B0604020202020204" pitchFamily="34" charset="0"/>
              </a:rPr>
              <a:t>Comprovar por meio de ETP que a adesão se mostra mais vantajosa à Administração que está aderindo</a:t>
            </a:r>
          </a:p>
          <a:p>
            <a:r>
              <a:rPr lang="pt-BR" sz="1800" b="0" i="0" u="none" strike="noStrike" baseline="0" dirty="0">
                <a:solidFill>
                  <a:srgbClr val="000000"/>
                </a:solidFill>
                <a:latin typeface="Arial" panose="020B0604020202020204" pitchFamily="34" charset="0"/>
              </a:rPr>
              <a:t>- O “carona” deve verificar se o edital do certame e demais procedimentos de classificação e habilitação estão em conformidade com o entendimento do TCESP, </a:t>
            </a:r>
            <a:r>
              <a:rPr lang="pt-BR" sz="1800" b="1" i="0" u="none" strike="noStrike" baseline="0" dirty="0">
                <a:solidFill>
                  <a:srgbClr val="000000"/>
                </a:solidFill>
                <a:latin typeface="Arial" panose="020B0604020202020204" pitchFamily="34" charset="0"/>
              </a:rPr>
              <a:t>especialmente</a:t>
            </a:r>
            <a:r>
              <a:rPr lang="pt-BR" sz="1800" b="0" i="0" u="none" strike="noStrike" baseline="0" dirty="0">
                <a:solidFill>
                  <a:srgbClr val="000000"/>
                </a:solidFill>
                <a:latin typeface="Arial" panose="020B0604020202020204" pitchFamily="34" charset="0"/>
              </a:rPr>
              <a:t> se o órgão / entidade gerenciadora não jurisdicionada ao TCESP, vez que podem haver entendimentos divergentes entre os Tribunais.</a:t>
            </a:r>
          </a:p>
          <a:p>
            <a:endParaRPr lang="pt-BR" sz="1800" b="1" i="0" u="none" strike="noStrike" baseline="0" dirty="0">
              <a:solidFill>
                <a:srgbClr val="000000"/>
              </a:solidFill>
              <a:latin typeface="Arial" panose="020B0604020202020204" pitchFamily="34" charset="0"/>
            </a:endParaRPr>
          </a:p>
          <a:p>
            <a:endParaRPr lang="pt-BR" dirty="0"/>
          </a:p>
        </p:txBody>
      </p:sp>
      <p:sp>
        <p:nvSpPr>
          <p:cNvPr id="4" name="Espaço Reservado para Número de Slide 3">
            <a:extLst>
              <a:ext uri="{FF2B5EF4-FFF2-40B4-BE49-F238E27FC236}">
                <a16:creationId xmlns:a16="http://schemas.microsoft.com/office/drawing/2014/main" id="{FF84D01D-68E5-86E1-8E66-F093AA9D876D}"/>
              </a:ext>
            </a:extLst>
          </p:cNvPr>
          <p:cNvSpPr>
            <a:spLocks noGrp="1"/>
          </p:cNvSpPr>
          <p:nvPr>
            <p:ph type="sldNum" sz="quarter" idx="5"/>
          </p:nvPr>
        </p:nvSpPr>
        <p:spPr/>
        <p:txBody>
          <a:bodyPr/>
          <a:lstStyle/>
          <a:p>
            <a:pPr>
              <a:defRPr/>
            </a:pPr>
            <a:fld id="{15F8D2B4-B054-4002-924B-111ACFD92520}" type="slidenum">
              <a:rPr lang="pt-BR" smtClean="0"/>
              <a:pPr>
                <a:defRPr/>
              </a:pPr>
              <a:t>28</a:t>
            </a:fld>
            <a:endParaRPr lang="pt-BR"/>
          </a:p>
        </p:txBody>
      </p:sp>
    </p:spTree>
    <p:extLst>
      <p:ext uri="{BB962C8B-B14F-4D97-AF65-F5344CB8AC3E}">
        <p14:creationId xmlns:p14="http://schemas.microsoft.com/office/powerpoint/2010/main" val="34866686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FEF14-A847-3B19-DD46-157EA3D3693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E5103D8F-DE53-E092-7FD8-6EBEA24A0A9C}"/>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5E88C46B-1E46-8F48-98F6-4B9970EFC5E7}"/>
              </a:ext>
            </a:extLst>
          </p:cNvPr>
          <p:cNvSpPr>
            <a:spLocks noGrp="1"/>
          </p:cNvSpPr>
          <p:nvPr>
            <p:ph type="body" idx="1"/>
          </p:nvPr>
        </p:nvSpPr>
        <p:spPr/>
        <p:txBody>
          <a:bodyPr/>
          <a:lstStyle/>
          <a:p>
            <a:r>
              <a:rPr lang="pt-BR"/>
              <a:t>Neste sentido destacamos o contido no item A.4 do Comunicado SDG nº 34/2023 que traz:</a:t>
            </a:r>
          </a:p>
          <a:p>
            <a:endParaRPr lang="pt-BR"/>
          </a:p>
          <a:p>
            <a:r>
              <a:rPr lang="pt-BR"/>
              <a:t>A.4 – Elaborar, em municípios </a:t>
            </a:r>
            <a:r>
              <a:rPr lang="pt-BR" b="1"/>
              <a:t>com até 10.000 habitantes</a:t>
            </a:r>
            <a:r>
              <a:rPr lang="pt-BR"/>
              <a:t>, estudos e análises técnicas visando à </a:t>
            </a:r>
            <a:r>
              <a:rPr lang="pt-BR" b="1"/>
              <a:t>preferencial </a:t>
            </a:r>
            <a:r>
              <a:rPr lang="pt-BR"/>
              <a:t>constituição de consórcios públicos, nos termos da Lei nº 11.107/05, para realização de compras em grande escala, consoante previsto no artigo 181, parágrafo único</a:t>
            </a:r>
          </a:p>
        </p:txBody>
      </p:sp>
      <p:sp>
        <p:nvSpPr>
          <p:cNvPr id="4" name="Espaço Reservado para Número de Slide 3">
            <a:extLst>
              <a:ext uri="{FF2B5EF4-FFF2-40B4-BE49-F238E27FC236}">
                <a16:creationId xmlns:a16="http://schemas.microsoft.com/office/drawing/2014/main" id="{BF0CB0CB-AED7-9037-F0EB-C5BBA6DA02A8}"/>
              </a:ext>
            </a:extLst>
          </p:cNvPr>
          <p:cNvSpPr>
            <a:spLocks noGrp="1"/>
          </p:cNvSpPr>
          <p:nvPr>
            <p:ph type="sldNum" sz="quarter" idx="5"/>
          </p:nvPr>
        </p:nvSpPr>
        <p:spPr/>
        <p:txBody>
          <a:bodyPr/>
          <a:lstStyle/>
          <a:p>
            <a:pPr>
              <a:defRPr/>
            </a:pPr>
            <a:fld id="{15F8D2B4-B054-4002-924B-111ACFD92520}" type="slidenum">
              <a:rPr lang="pt-BR" smtClean="0"/>
              <a:pPr>
                <a:defRPr/>
              </a:pPr>
              <a:t>29</a:t>
            </a:fld>
            <a:endParaRPr lang="pt-BR"/>
          </a:p>
        </p:txBody>
      </p:sp>
    </p:spTree>
    <p:extLst>
      <p:ext uri="{BB962C8B-B14F-4D97-AF65-F5344CB8AC3E}">
        <p14:creationId xmlns:p14="http://schemas.microsoft.com/office/powerpoint/2010/main" val="1498001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3</a:t>
            </a:fld>
            <a:endParaRPr lang="pt-BR"/>
          </a:p>
        </p:txBody>
      </p:sp>
    </p:spTree>
    <p:extLst>
      <p:ext uri="{BB962C8B-B14F-4D97-AF65-F5344CB8AC3E}">
        <p14:creationId xmlns:p14="http://schemas.microsoft.com/office/powerpoint/2010/main" val="32398616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B2674-13F1-FC11-DA5F-55EB68316780}"/>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21B42341-BE9A-1248-C5AC-11BEFD5C0D8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A43E6AA9-822A-FFE2-BB43-0D04F086D995}"/>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C2990D93-8077-E9F5-AF06-267FF9A8488F}"/>
              </a:ext>
            </a:extLst>
          </p:cNvPr>
          <p:cNvSpPr>
            <a:spLocks noGrp="1"/>
          </p:cNvSpPr>
          <p:nvPr>
            <p:ph type="sldNum" sz="quarter" idx="5"/>
          </p:nvPr>
        </p:nvSpPr>
        <p:spPr/>
        <p:txBody>
          <a:bodyPr/>
          <a:lstStyle/>
          <a:p>
            <a:pPr>
              <a:defRPr/>
            </a:pPr>
            <a:fld id="{15F8D2B4-B054-4002-924B-111ACFD92520}" type="slidenum">
              <a:rPr lang="pt-BR" smtClean="0"/>
              <a:pPr>
                <a:defRPr/>
              </a:pPr>
              <a:t>30</a:t>
            </a:fld>
            <a:endParaRPr lang="pt-BR"/>
          </a:p>
        </p:txBody>
      </p:sp>
    </p:spTree>
    <p:extLst>
      <p:ext uri="{BB962C8B-B14F-4D97-AF65-F5344CB8AC3E}">
        <p14:creationId xmlns:p14="http://schemas.microsoft.com/office/powerpoint/2010/main" val="16877171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31</a:t>
            </a:fld>
            <a:endParaRPr lang="pt-BR"/>
          </a:p>
        </p:txBody>
      </p:sp>
    </p:spTree>
    <p:extLst>
      <p:ext uri="{BB962C8B-B14F-4D97-AF65-F5344CB8AC3E}">
        <p14:creationId xmlns:p14="http://schemas.microsoft.com/office/powerpoint/2010/main" val="3452806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4</a:t>
            </a:fld>
            <a:endParaRPr lang="pt-BR"/>
          </a:p>
        </p:txBody>
      </p:sp>
    </p:spTree>
    <p:extLst>
      <p:ext uri="{BB962C8B-B14F-4D97-AF65-F5344CB8AC3E}">
        <p14:creationId xmlns:p14="http://schemas.microsoft.com/office/powerpoint/2010/main" val="2538070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5</a:t>
            </a:fld>
            <a:endParaRPr lang="pt-BR"/>
          </a:p>
        </p:txBody>
      </p:sp>
    </p:spTree>
    <p:extLst>
      <p:ext uri="{BB962C8B-B14F-4D97-AF65-F5344CB8AC3E}">
        <p14:creationId xmlns:p14="http://schemas.microsoft.com/office/powerpoint/2010/main" val="2263595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6</a:t>
            </a:fld>
            <a:endParaRPr lang="pt-BR"/>
          </a:p>
        </p:txBody>
      </p:sp>
    </p:spTree>
    <p:extLst>
      <p:ext uri="{BB962C8B-B14F-4D97-AF65-F5344CB8AC3E}">
        <p14:creationId xmlns:p14="http://schemas.microsoft.com/office/powerpoint/2010/main" val="1125185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Nesta linha já há decisões do TCESP sobre a “descabida ultratividade das Leis revogadas” – </a:t>
            </a:r>
          </a:p>
          <a:p>
            <a:endParaRPr lang="pt-BR" dirty="0"/>
          </a:p>
          <a:p>
            <a:r>
              <a:rPr lang="pt-BR" b="1" u="sng" dirty="0"/>
              <a:t>- TC-001351.989.24-9 </a:t>
            </a:r>
            <a:r>
              <a:rPr lang="pt-BR" dirty="0"/>
              <a:t>– onde foi determinada a anulação do certame. - </a:t>
            </a:r>
            <a:r>
              <a:rPr lang="pt-BR" sz="1800" b="1" dirty="0">
                <a:solidFill>
                  <a:srgbClr val="FF0000"/>
                </a:solidFill>
                <a:effectLst/>
                <a:latin typeface="Arial" panose="020B0604020202020204" pitchFamily="34" charset="0"/>
                <a:ea typeface="Calibri" panose="020F0502020204030204" pitchFamily="34" charset="0"/>
              </a:rPr>
              <a:t>EMENTA: EXAME PRÉVIO DE EDITAL. CONTRATAÇÃO DE SERVIÇOS DE EXAMES LABORATORIAIS. DESCABIDA ULTRATIVIDADE DE LEI REVOGADA. PREFERÊNCIA LEGAL PELO USO DA MODALIDADE PREGÃO ELETRÔNICO. IMPRECISA CONDIÇÃO DE HABILITAÇÃO. LETÍGIMA CLÁUSULA DE REAJUSTE CONTRATUAL. AFETAÇÃO DOS VALORES CONTRATUAIS A TABELA SUS DE PREÇOS. FACULDADE DO ÓRGÃO LICITANTE EM ESTABELECER MATRIZ DE RISCOS, PARA FINS DE EQUILÍBRIO ECONÔMICO-FINANCEIRO. ALERTA. DETERMINAÇÃO DE ANULAÇÃO DO CERTAME, COM CORREÇÃO DE CLÁUSULA EM HIPÓTESE DE RELANÇAMENTO DE EDITAL. PROCEDÊNCIA PARCIAL.</a:t>
            </a:r>
            <a:br>
              <a:rPr lang="pt-BR" sz="1800" b="1" dirty="0">
                <a:solidFill>
                  <a:srgbClr val="FF0000"/>
                </a:solidFill>
                <a:effectLst/>
                <a:latin typeface="Arial" panose="020B0604020202020204" pitchFamily="34" charset="0"/>
                <a:ea typeface="Calibri" panose="020F0502020204030204" pitchFamily="34" charset="0"/>
              </a:rPr>
            </a:br>
            <a:r>
              <a:rPr lang="pt-BR" sz="1800" b="1" dirty="0">
                <a:solidFill>
                  <a:srgbClr val="FF0000"/>
                </a:solidFill>
                <a:effectLst/>
                <a:latin typeface="Arial" panose="020B0604020202020204" pitchFamily="34" charset="0"/>
                <a:ea typeface="Calibri" panose="020F0502020204030204" pitchFamily="34" charset="0"/>
              </a:rPr>
              <a:t>Determinando-se à PREFEITURA DE ANGATUBA a anulação do Pregão Presencial nº 002/2024 e, na hipótese de relançamento do certame, que seja processado sob a égide da Lei Federal nº 14.133/21, preferencialmente na forma eletrônica, corrigindo-se inconsistente cláusula editalícia</a:t>
            </a:r>
            <a:endParaRPr lang="pt-BR" dirty="0"/>
          </a:p>
          <a:p>
            <a:endParaRPr lang="pt-BR" dirty="0"/>
          </a:p>
          <a:p>
            <a:r>
              <a:rPr lang="pt-BR" b="1" u="sng" dirty="0"/>
              <a:t> - TC-019832.989.23-1</a:t>
            </a:r>
            <a:r>
              <a:rPr lang="pt-BR" dirty="0"/>
              <a:t> – onde se mencionou: </a:t>
            </a:r>
            <a:r>
              <a:rPr lang="pt-BR" sz="1800" b="1" dirty="0">
                <a:solidFill>
                  <a:srgbClr val="0070C0"/>
                </a:solidFill>
                <a:effectLst/>
                <a:latin typeface="Arial" panose="020B0604020202020204" pitchFamily="34" charset="0"/>
                <a:ea typeface="Calibri" panose="020F0502020204030204" pitchFamily="34" charset="0"/>
              </a:rPr>
              <a:t>Determinando a anulação do certame</a:t>
            </a:r>
            <a:r>
              <a:rPr lang="pt-BR" sz="1800" b="0" dirty="0">
                <a:solidFill>
                  <a:srgbClr val="0070C0"/>
                </a:solidFill>
                <a:effectLst/>
                <a:latin typeface="Arial" panose="020B0604020202020204" pitchFamily="34" charset="0"/>
                <a:ea typeface="Calibri" panose="020F0502020204030204" pitchFamily="34" charset="0"/>
              </a:rPr>
              <a:t>, por inadequação do regime de contratação eleito, devendo a Prefeitura, caso </a:t>
            </a:r>
            <a:r>
              <a:rPr lang="pt-BR" sz="1800" b="0" dirty="0">
                <a:solidFill>
                  <a:srgbClr val="FF0000"/>
                </a:solidFill>
                <a:effectLst/>
                <a:highlight>
                  <a:srgbClr val="FFFF00"/>
                </a:highlight>
                <a:latin typeface="Arial" panose="020B0604020202020204" pitchFamily="34" charset="0"/>
                <a:ea typeface="Calibri" panose="020F0502020204030204" pitchFamily="34" charset="0"/>
              </a:rPr>
              <a:t>opte, instaurar novo procedimento de contratação, </a:t>
            </a:r>
            <a:r>
              <a:rPr lang="pt-BR" sz="1800" b="1" dirty="0">
                <a:solidFill>
                  <a:srgbClr val="FF0000"/>
                </a:solidFill>
                <a:effectLst/>
                <a:highlight>
                  <a:srgbClr val="FFFF00"/>
                </a:highlight>
                <a:latin typeface="Arial" panose="020B0604020202020204" pitchFamily="34" charset="0"/>
                <a:ea typeface="Calibri" panose="020F0502020204030204" pitchFamily="34" charset="0"/>
              </a:rPr>
              <a:t>obrigatoriamente nos termos da Lei 14.133/2021</a:t>
            </a:r>
            <a:r>
              <a:rPr lang="pt-BR" sz="1800" b="0" dirty="0">
                <a:solidFill>
                  <a:srgbClr val="FF0000"/>
                </a:solidFill>
                <a:effectLst/>
                <a:highlight>
                  <a:srgbClr val="FFFF00"/>
                </a:highlight>
                <a:latin typeface="Arial" panose="020B0604020202020204" pitchFamily="34" charset="0"/>
                <a:ea typeface="Calibri" panose="020F0502020204030204" pitchFamily="34" charset="0"/>
              </a:rPr>
              <a:t>, da Lei 14.442/2021, e da jurisprudência mais recente deste e. Tribunal</a:t>
            </a:r>
            <a:r>
              <a:rPr lang="pt-BR" sz="1800" b="0" dirty="0">
                <a:solidFill>
                  <a:srgbClr val="0070C0"/>
                </a:solidFill>
                <a:effectLst/>
                <a:latin typeface="Arial" panose="020B0604020202020204" pitchFamily="34" charset="0"/>
                <a:ea typeface="Calibri" panose="020F0502020204030204" pitchFamily="34" charset="0"/>
              </a:rPr>
              <a:t>, após o que deverá republicar o ato convocatório, observando-se a integralidade de todos os prazos legais aplicáveis</a:t>
            </a:r>
          </a:p>
          <a:p>
            <a:endParaRPr lang="pt-BR" sz="1800" b="0" dirty="0">
              <a:solidFill>
                <a:srgbClr val="0070C0"/>
              </a:solidFill>
              <a:effectLst/>
              <a:latin typeface="Arial" panose="020B0604020202020204" pitchFamily="34" charset="0"/>
              <a:ea typeface="Calibri" panose="020F0502020204030204" pitchFamily="34" charset="0"/>
            </a:endParaRPr>
          </a:p>
          <a:p>
            <a:pPr marL="0" marR="0" lvl="0" indent="0" algn="l" defTabSz="684206" rtl="0" eaLnBrk="0" fontAlgn="base" latinLnBrk="0" hangingPunct="0">
              <a:lnSpc>
                <a:spcPct val="100000"/>
              </a:lnSpc>
              <a:spcBef>
                <a:spcPct val="30000"/>
              </a:spcBef>
              <a:spcAft>
                <a:spcPct val="0"/>
              </a:spcAft>
              <a:buClrTx/>
              <a:buSzTx/>
              <a:buFontTx/>
              <a:buNone/>
              <a:tabLst/>
              <a:defRPr/>
            </a:pPr>
            <a:r>
              <a:rPr lang="pt-BR" sz="1800" b="1" u="sng" dirty="0">
                <a:solidFill>
                  <a:srgbClr val="0070C0"/>
                </a:solidFill>
                <a:effectLst/>
                <a:latin typeface="Arial" panose="020B0604020202020204" pitchFamily="34" charset="0"/>
                <a:ea typeface="Calibri" panose="020F0502020204030204" pitchFamily="34" charset="0"/>
              </a:rPr>
              <a:t>- TC-000044.989.24-2</a:t>
            </a:r>
            <a:r>
              <a:rPr lang="pt-BR" sz="1800" b="0" dirty="0">
                <a:solidFill>
                  <a:srgbClr val="0070C0"/>
                </a:solidFill>
                <a:effectLst/>
                <a:latin typeface="Arial" panose="020B0604020202020204" pitchFamily="34" charset="0"/>
                <a:ea typeface="Calibri" panose="020F0502020204030204" pitchFamily="34" charset="0"/>
              </a:rPr>
              <a:t> - </a:t>
            </a:r>
            <a:r>
              <a:rPr lang="pt-BR" sz="1800" b="0" dirty="0">
                <a:solidFill>
                  <a:srgbClr val="984806"/>
                </a:solidFill>
                <a:effectLst/>
                <a:latin typeface="Arial" panose="020B0604020202020204" pitchFamily="34" charset="0"/>
                <a:ea typeface="Calibri" panose="020F0502020204030204" pitchFamily="34" charset="0"/>
                <a:cs typeface="Times New Roman" panose="02020603050405020304" pitchFamily="18" charset="0"/>
              </a:rPr>
              <a:t>EMENTA: REPRESENTAÇÃO. EXAME PRÉVIO DE EDITAL. REGISTRO DE PREÇOS. SERVIÇOS DE REPAROS. ALTA MONTA. AUSÊNCIA DE BDI. PREÇO REFERENCIAL. DATA-BASE. OMISSÃO. ANULAÇÃO. PROCEDÊNCIA. Verificado emprego irregular do sistema de registro de preços, decidiu-se pela anulação do certame, devendo a Prefeitura, </a:t>
            </a:r>
            <a:r>
              <a:rPr lang="pt-BR" sz="1800" b="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caso opte por lançar nova versão do edital,</a:t>
            </a:r>
            <a:r>
              <a:rPr lang="pt-BR" sz="18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 </a:t>
            </a:r>
            <a:r>
              <a:rPr lang="pt-BR" sz="1800" b="1" dirty="0">
                <a:solidFill>
                  <a:srgbClr val="FF0000"/>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observar a integralidade da Lei 14.133/2021, haja vista a determinação acima de anulação do procedimento que antecedeu ao lançamento do edital e a revogação plena da Lei 8.666/1993</a:t>
            </a:r>
            <a:endParaRPr lang="pt-BR"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endParaRPr lang="pt-BR" b="0" dirty="0"/>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7</a:t>
            </a:fld>
            <a:endParaRPr lang="pt-BR"/>
          </a:p>
        </p:txBody>
      </p:sp>
    </p:spTree>
    <p:extLst>
      <p:ext uri="{BB962C8B-B14F-4D97-AF65-F5344CB8AC3E}">
        <p14:creationId xmlns:p14="http://schemas.microsoft.com/office/powerpoint/2010/main" val="2894139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34686-C25D-6C13-EA8E-C54AB0EC6097}"/>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66060E4-4570-E328-7A62-5F370FFA681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2FD1261-ADC8-397A-2516-179EA9655F2A}"/>
              </a:ext>
            </a:extLst>
          </p:cNvPr>
          <p:cNvSpPr>
            <a:spLocks noGrp="1"/>
          </p:cNvSpPr>
          <p:nvPr>
            <p:ph type="body" idx="1"/>
          </p:nvPr>
        </p:nvSpPr>
        <p:spPr/>
        <p:txBody>
          <a:bodyPr/>
          <a:lstStyle/>
          <a:p>
            <a:r>
              <a:rPr lang="pt-BR"/>
              <a:t>Exemplo:</a:t>
            </a:r>
          </a:p>
          <a:p>
            <a:r>
              <a:rPr lang="pt-BR"/>
              <a:t>- licitação para manutenção programada</a:t>
            </a:r>
          </a:p>
          <a:p>
            <a:r>
              <a:rPr lang="pt-BR"/>
              <a:t>- Dispensa até R$ 9.584,97 (atualizado)</a:t>
            </a:r>
          </a:p>
          <a:p>
            <a:pPr marL="171450" indent="-171450">
              <a:buFontTx/>
              <a:buChar char="-"/>
            </a:pPr>
            <a:r>
              <a:rPr lang="pt-BR"/>
              <a:t>Adiantamento, por exemplo, despesas em viagem</a:t>
            </a:r>
          </a:p>
          <a:p>
            <a:pPr marL="171450" marR="0" lvl="0" indent="-171450" algn="l" defTabSz="684206" rtl="0" eaLnBrk="0" fontAlgn="base" latinLnBrk="0" hangingPunct="0">
              <a:lnSpc>
                <a:spcPct val="100000"/>
              </a:lnSpc>
              <a:spcBef>
                <a:spcPct val="30000"/>
              </a:spcBef>
              <a:spcAft>
                <a:spcPct val="0"/>
              </a:spcAft>
              <a:buClrTx/>
              <a:buSzTx/>
              <a:buFontTx/>
              <a:buChar char="-"/>
              <a:tabLst/>
              <a:defRPr/>
            </a:pPr>
            <a:r>
              <a:rPr lang="pt-BR"/>
              <a:t>Artigo do </a:t>
            </a:r>
            <a:r>
              <a:rPr lang="pt-BR" err="1"/>
              <a:t>Sarquis</a:t>
            </a:r>
            <a:r>
              <a:rPr lang="pt-BR"/>
              <a:t>: </a:t>
            </a:r>
            <a:r>
              <a:rPr lang="pt-BR" sz="1100" b="1">
                <a:hlinkClick r:id="rId3"/>
              </a:rPr>
              <a:t>https://www.tce.sp.gov.br/publicacoes/artigo-evolucao-contratacoes-manutencao-veiculos-automotores</a:t>
            </a:r>
            <a:endParaRPr lang="pt-BR" sz="1100" b="1"/>
          </a:p>
          <a:p>
            <a:pPr marL="0" indent="0">
              <a:buFontTx/>
              <a:buNone/>
            </a:pPr>
            <a:endParaRPr lang="pt-BR"/>
          </a:p>
        </p:txBody>
      </p:sp>
      <p:sp>
        <p:nvSpPr>
          <p:cNvPr id="4" name="Espaço Reservado para Número de Slide 3">
            <a:extLst>
              <a:ext uri="{FF2B5EF4-FFF2-40B4-BE49-F238E27FC236}">
                <a16:creationId xmlns:a16="http://schemas.microsoft.com/office/drawing/2014/main" id="{F3D643F1-D2CF-80D1-D78F-EA8795FACB53}"/>
              </a:ext>
            </a:extLst>
          </p:cNvPr>
          <p:cNvSpPr>
            <a:spLocks noGrp="1"/>
          </p:cNvSpPr>
          <p:nvPr>
            <p:ph type="sldNum" sz="quarter" idx="5"/>
          </p:nvPr>
        </p:nvSpPr>
        <p:spPr/>
        <p:txBody>
          <a:bodyPr/>
          <a:lstStyle/>
          <a:p>
            <a:pPr>
              <a:defRPr/>
            </a:pPr>
            <a:fld id="{15F8D2B4-B054-4002-924B-111ACFD92520}" type="slidenum">
              <a:rPr lang="pt-BR" smtClean="0"/>
              <a:pPr>
                <a:defRPr/>
              </a:pPr>
              <a:t>8</a:t>
            </a:fld>
            <a:endParaRPr lang="pt-BR"/>
          </a:p>
        </p:txBody>
      </p:sp>
    </p:spTree>
    <p:extLst>
      <p:ext uri="{BB962C8B-B14F-4D97-AF65-F5344CB8AC3E}">
        <p14:creationId xmlns:p14="http://schemas.microsoft.com/office/powerpoint/2010/main" val="775973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Atributos das contratações por meio de Regime de Adiantamento:</a:t>
            </a:r>
          </a:p>
          <a:p>
            <a:pPr marL="0" marR="0" lvl="0" indent="0" algn="l" defTabSz="684206" rtl="0" eaLnBrk="0" fontAlgn="base" latinLnBrk="0" hangingPunct="0">
              <a:lnSpc>
                <a:spcPct val="100000"/>
              </a:lnSpc>
              <a:spcBef>
                <a:spcPct val="30000"/>
              </a:spcBef>
              <a:spcAft>
                <a:spcPct val="0"/>
              </a:spcAft>
              <a:buClrTx/>
              <a:buSzTx/>
              <a:buFontTx/>
              <a:buNone/>
              <a:tabLst/>
              <a:defRPr/>
            </a:pPr>
            <a:r>
              <a:rPr lang="pt-BR" dirty="0"/>
              <a:t>1 – Estar devidamente regulamentado no âmbito do Ente, observados os princípios da </a:t>
            </a:r>
            <a:r>
              <a:rPr lang="pt-BR" b="1" dirty="0"/>
              <a:t>razoabilidade, moralidade, eficiência, motivação, vantajosidade, economicidade, impessoalidade, transparência, isonomia, dentre outros.</a:t>
            </a:r>
            <a:endParaRPr lang="pt-BR" dirty="0"/>
          </a:p>
          <a:p>
            <a:r>
              <a:rPr lang="pt-BR" dirty="0"/>
              <a:t>2 – Não haver previsibilidade, sob o risco do valor dispendido no Regime de Suprimento de Fundos ser incluído nos limites dos artigos 75, I e II;</a:t>
            </a:r>
          </a:p>
          <a:p>
            <a:r>
              <a:rPr lang="pt-BR" dirty="0"/>
              <a:t>3 – Não poder, em hipótese alguma, ser submetida ao rito normal de processamento da despesa;</a:t>
            </a:r>
          </a:p>
          <a:p>
            <a:endParaRPr lang="pt-BR" dirty="0"/>
          </a:p>
          <a:p>
            <a:r>
              <a:rPr lang="pt-BR" dirty="0"/>
              <a:t>Definição: O suprimento de fundos está previsto nos artigos 68 e 69 da Lei nº 4.320/1964 e deve ser usado para as despesas que não possam aguardar o tempo necessário para o ciclo normal de um dispêndio (licitação ou contratação direta), seja pelo seu caráter anormal ou pela pronta resposta a ser dada para satisfazer uma necessidade pública. Consiste no adiantamento de numerário a servidor previamente designado, inclusive com a nota de empenho em nome do servidor, que fará uso do dinheiro para atendimento de necessidades da Administração e depois prestará contas.</a:t>
            </a:r>
          </a:p>
          <a:p>
            <a:endParaRPr lang="pt-BR" dirty="0"/>
          </a:p>
          <a:p>
            <a:r>
              <a:rPr lang="pt-BR" dirty="0"/>
              <a:t>No TCESP o tema é tratado nas Instruções nº 01/2020 - artigos 45 e 54 (área estadual) e artigos 61 a 65 (área municipal)</a:t>
            </a:r>
          </a:p>
          <a:p>
            <a:endParaRPr lang="pt-BR" dirty="0"/>
          </a:p>
          <a:p>
            <a:r>
              <a:rPr lang="pt-BR" dirty="0"/>
              <a:t>Reforçar que as hipóteses de dispensa são taxativas e que a inexigibilidade pressupõe inviabilidade de competição.</a:t>
            </a:r>
          </a:p>
        </p:txBody>
      </p:sp>
      <p:sp>
        <p:nvSpPr>
          <p:cNvPr id="4" name="Espaço Reservado para Número de Slide 3"/>
          <p:cNvSpPr>
            <a:spLocks noGrp="1"/>
          </p:cNvSpPr>
          <p:nvPr>
            <p:ph type="sldNum" sz="quarter" idx="5"/>
          </p:nvPr>
        </p:nvSpPr>
        <p:spPr/>
        <p:txBody>
          <a:bodyPr/>
          <a:lstStyle/>
          <a:p>
            <a:pPr>
              <a:defRPr/>
            </a:pPr>
            <a:fld id="{15F8D2B4-B054-4002-924B-111ACFD92520}" type="slidenum">
              <a:rPr lang="pt-BR" smtClean="0"/>
              <a:pPr>
                <a:defRPr/>
              </a:pPr>
              <a:t>9</a:t>
            </a:fld>
            <a:endParaRPr lang="pt-BR"/>
          </a:p>
        </p:txBody>
      </p:sp>
    </p:spTree>
    <p:extLst>
      <p:ext uri="{BB962C8B-B14F-4D97-AF65-F5344CB8AC3E}">
        <p14:creationId xmlns:p14="http://schemas.microsoft.com/office/powerpoint/2010/main" val="2229044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lide de título">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6DE957E1-2A2C-AA50-3C94-1B116623A56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12006" y="-17596"/>
            <a:ext cx="3492231" cy="1349781"/>
          </a:xfrm>
          <a:prstGeom prst="rect">
            <a:avLst/>
          </a:prstGeom>
        </p:spPr>
      </p:pic>
    </p:spTree>
    <p:extLst>
      <p:ext uri="{BB962C8B-B14F-4D97-AF65-F5344CB8AC3E}">
        <p14:creationId xmlns:p14="http://schemas.microsoft.com/office/powerpoint/2010/main" val="4247054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e conteúdo">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D2946E3C-EF37-6751-61E6-5F26640BB43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12006" y="-17596"/>
            <a:ext cx="3492231" cy="1349781"/>
          </a:xfrm>
          <a:prstGeom prst="rect">
            <a:avLst/>
          </a:prstGeom>
        </p:spPr>
      </p:pic>
    </p:spTree>
    <p:extLst>
      <p:ext uri="{BB962C8B-B14F-4D97-AF65-F5344CB8AC3E}">
        <p14:creationId xmlns:p14="http://schemas.microsoft.com/office/powerpoint/2010/main" val="1574969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
        <p:nvSpPr>
          <p:cNvPr id="3" name="Retângulo 2"/>
          <p:cNvSpPr/>
          <p:nvPr userDrawn="1"/>
        </p:nvSpPr>
        <p:spPr>
          <a:xfrm>
            <a:off x="-21845" y="5238637"/>
            <a:ext cx="9022969" cy="162037"/>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 name="Imagem 1">
            <a:extLst>
              <a:ext uri="{FF2B5EF4-FFF2-40B4-BE49-F238E27FC236}">
                <a16:creationId xmlns:a16="http://schemas.microsoft.com/office/drawing/2014/main" id="{893C304E-664F-C9E2-925D-9F7016B1390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25695" y="0"/>
            <a:ext cx="2422001" cy="936127"/>
          </a:xfrm>
          <a:prstGeom prst="rect">
            <a:avLst/>
          </a:prstGeom>
        </p:spPr>
      </p:pic>
    </p:spTree>
    <p:extLst>
      <p:ext uri="{BB962C8B-B14F-4D97-AF65-F5344CB8AC3E}">
        <p14:creationId xmlns:p14="http://schemas.microsoft.com/office/powerpoint/2010/main" val="609604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Slide de título">
    <p:spTree>
      <p:nvGrpSpPr>
        <p:cNvPr id="1" name=""/>
        <p:cNvGrpSpPr/>
        <p:nvPr/>
      </p:nvGrpSpPr>
      <p:grpSpPr>
        <a:xfrm>
          <a:off x="0" y="0"/>
          <a:ext cx="0" cy="0"/>
          <a:chOff x="0" y="0"/>
          <a:chExt cx="0" cy="0"/>
        </a:xfrm>
      </p:grpSpPr>
      <p:pic>
        <p:nvPicPr>
          <p:cNvPr id="5" name="Picture 2" descr="C:\Users\mariana-k\fotos\predio-tcesp.jpg">
            <a:extLst>
              <a:ext uri="{FF2B5EF4-FFF2-40B4-BE49-F238E27FC236}">
                <a16:creationId xmlns:a16="http://schemas.microsoft.com/office/drawing/2014/main" id="{55DFF872-5D8E-A55A-CF9D-FA60EF536952}"/>
              </a:ext>
            </a:extLst>
          </p:cNvPr>
          <p:cNvPicPr>
            <a:picLocks noChangeAspect="1" noChangeArrowheads="1"/>
          </p:cNvPicPr>
          <p:nvPr userDrawn="1"/>
        </p:nvPicPr>
        <p:blipFill rotWithShape="1">
          <a:blip r:embed="rId2" cstate="print">
            <a:duotone>
              <a:schemeClr val="bg2">
                <a:shade val="45000"/>
                <a:satMod val="135000"/>
              </a:schemeClr>
              <a:prstClr val="white"/>
            </a:duotone>
            <a:alphaModFix amt="54000"/>
            <a:extLst>
              <a:ext uri="{28A0092B-C50C-407E-A947-70E740481C1C}">
                <a14:useLocalDpi xmlns:a14="http://schemas.microsoft.com/office/drawing/2010/main" val="0"/>
              </a:ext>
            </a:extLst>
          </a:blip>
          <a:srcRect b="10221"/>
          <a:stretch/>
        </p:blipFill>
        <p:spPr bwMode="auto">
          <a:xfrm>
            <a:off x="1325" y="0"/>
            <a:ext cx="8999799" cy="5400675"/>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userDrawn="1"/>
        </p:nvSpPr>
        <p:spPr>
          <a:xfrm>
            <a:off x="5364658" y="-25917"/>
            <a:ext cx="3636466" cy="542659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userDrawn="1"/>
        </p:nvSpPr>
        <p:spPr>
          <a:xfrm>
            <a:off x="2921909" y="942910"/>
            <a:ext cx="4863774" cy="348893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4" name="Imagem 3">
            <a:extLst>
              <a:ext uri="{FF2B5EF4-FFF2-40B4-BE49-F238E27FC236}">
                <a16:creationId xmlns:a16="http://schemas.microsoft.com/office/drawing/2014/main" id="{06223F09-8759-90F1-76EE-4DA9785A0A4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323974" y="0"/>
            <a:ext cx="2422001" cy="936127"/>
          </a:xfrm>
          <a:prstGeom prst="rect">
            <a:avLst/>
          </a:prstGeom>
        </p:spPr>
      </p:pic>
    </p:spTree>
    <p:extLst>
      <p:ext uri="{BB962C8B-B14F-4D97-AF65-F5344CB8AC3E}">
        <p14:creationId xmlns:p14="http://schemas.microsoft.com/office/powerpoint/2010/main" val="3680182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lide de título">
    <p:spTree>
      <p:nvGrpSpPr>
        <p:cNvPr id="1" name=""/>
        <p:cNvGrpSpPr/>
        <p:nvPr/>
      </p:nvGrpSpPr>
      <p:grpSpPr>
        <a:xfrm>
          <a:off x="0" y="0"/>
          <a:ext cx="0" cy="0"/>
          <a:chOff x="0" y="0"/>
          <a:chExt cx="0" cy="0"/>
        </a:xfrm>
      </p:grpSpPr>
      <p:pic>
        <p:nvPicPr>
          <p:cNvPr id="1026" name="Picture 2" descr="C:\Users\mariana-k\fotos\predio-tcesp.jpg"/>
          <p:cNvPicPr>
            <a:picLocks noChangeAspect="1" noChangeArrowheads="1"/>
          </p:cNvPicPr>
          <p:nvPr userDrawn="1"/>
        </p:nvPicPr>
        <p:blipFill rotWithShape="1">
          <a:blip r:embed="rId2" cstate="print">
            <a:duotone>
              <a:schemeClr val="bg2">
                <a:shade val="45000"/>
                <a:satMod val="135000"/>
              </a:schemeClr>
              <a:prstClr val="white"/>
            </a:duotone>
            <a:alphaModFix amt="54000"/>
            <a:extLst>
              <a:ext uri="{28A0092B-C50C-407E-A947-70E740481C1C}">
                <a14:useLocalDpi xmlns:a14="http://schemas.microsoft.com/office/drawing/2010/main" val="0"/>
              </a:ext>
            </a:extLst>
          </a:blip>
          <a:srcRect b="10221"/>
          <a:stretch/>
        </p:blipFill>
        <p:spPr bwMode="auto">
          <a:xfrm>
            <a:off x="1325" y="0"/>
            <a:ext cx="8999799" cy="540067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m 1">
            <a:extLst>
              <a:ext uri="{FF2B5EF4-FFF2-40B4-BE49-F238E27FC236}">
                <a16:creationId xmlns:a16="http://schemas.microsoft.com/office/drawing/2014/main" id="{7EDBBC3B-C062-EA0F-91BC-D8EC8465D3FE}"/>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323974" y="0"/>
            <a:ext cx="2422001" cy="936127"/>
          </a:xfrm>
          <a:prstGeom prst="rect">
            <a:avLst/>
          </a:prstGeom>
        </p:spPr>
      </p:pic>
    </p:spTree>
    <p:extLst>
      <p:ext uri="{BB962C8B-B14F-4D97-AF65-F5344CB8AC3E}">
        <p14:creationId xmlns:p14="http://schemas.microsoft.com/office/powerpoint/2010/main" val="24866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Slide de título">
    <p:spTree>
      <p:nvGrpSpPr>
        <p:cNvPr id="1" name=""/>
        <p:cNvGrpSpPr/>
        <p:nvPr/>
      </p:nvGrpSpPr>
      <p:grpSpPr>
        <a:xfrm>
          <a:off x="0" y="0"/>
          <a:ext cx="0" cy="0"/>
          <a:chOff x="0" y="0"/>
          <a:chExt cx="0" cy="0"/>
        </a:xfrm>
      </p:grpSpPr>
      <p:pic>
        <p:nvPicPr>
          <p:cNvPr id="4" name="Picture 2" descr="C:\Users\mariana-k\fotos\predio-tcesp.jpg">
            <a:extLst>
              <a:ext uri="{FF2B5EF4-FFF2-40B4-BE49-F238E27FC236}">
                <a16:creationId xmlns:a16="http://schemas.microsoft.com/office/drawing/2014/main" id="{50602DE1-A524-B257-9FB4-839CB802B086}"/>
              </a:ext>
            </a:extLst>
          </p:cNvPr>
          <p:cNvPicPr>
            <a:picLocks noChangeAspect="1" noChangeArrowheads="1"/>
          </p:cNvPicPr>
          <p:nvPr userDrawn="1"/>
        </p:nvPicPr>
        <p:blipFill rotWithShape="1">
          <a:blip r:embed="rId2" cstate="print">
            <a:duotone>
              <a:schemeClr val="bg2">
                <a:shade val="45000"/>
                <a:satMod val="135000"/>
              </a:schemeClr>
              <a:prstClr val="white"/>
            </a:duotone>
            <a:alphaModFix amt="54000"/>
            <a:extLst>
              <a:ext uri="{28A0092B-C50C-407E-A947-70E740481C1C}">
                <a14:useLocalDpi xmlns:a14="http://schemas.microsoft.com/office/drawing/2010/main" val="0"/>
              </a:ext>
            </a:extLst>
          </a:blip>
          <a:srcRect b="10221"/>
          <a:stretch/>
        </p:blipFill>
        <p:spPr bwMode="auto">
          <a:xfrm>
            <a:off x="1325" y="0"/>
            <a:ext cx="8999799" cy="5400675"/>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p:cNvSpPr/>
          <p:nvPr userDrawn="1"/>
        </p:nvSpPr>
        <p:spPr>
          <a:xfrm>
            <a:off x="0" y="2628329"/>
            <a:ext cx="9001124" cy="172819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 name="Imagem 1">
            <a:extLst>
              <a:ext uri="{FF2B5EF4-FFF2-40B4-BE49-F238E27FC236}">
                <a16:creationId xmlns:a16="http://schemas.microsoft.com/office/drawing/2014/main" id="{9720ED8F-25AC-2758-1B22-3C5D69F3585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395982" y="0"/>
            <a:ext cx="2422001" cy="936127"/>
          </a:xfrm>
          <a:prstGeom prst="rect">
            <a:avLst/>
          </a:prstGeom>
        </p:spPr>
      </p:pic>
    </p:spTree>
    <p:extLst>
      <p:ext uri="{BB962C8B-B14F-4D97-AF65-F5344CB8AC3E}">
        <p14:creationId xmlns:p14="http://schemas.microsoft.com/office/powerpoint/2010/main" val="359659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pic>
        <p:nvPicPr>
          <p:cNvPr id="5" name="Picture 2" descr="C:\Users\mariana-k\fotos\predio-tcesp.jpg">
            <a:extLst>
              <a:ext uri="{FF2B5EF4-FFF2-40B4-BE49-F238E27FC236}">
                <a16:creationId xmlns:a16="http://schemas.microsoft.com/office/drawing/2014/main" id="{D53F479B-83BE-19A8-4BB3-5A5BE84EC54A}"/>
              </a:ext>
            </a:extLst>
          </p:cNvPr>
          <p:cNvPicPr>
            <a:picLocks noChangeAspect="1" noChangeArrowheads="1"/>
          </p:cNvPicPr>
          <p:nvPr userDrawn="1"/>
        </p:nvPicPr>
        <p:blipFill rotWithShape="1">
          <a:blip r:embed="rId2" cstate="print">
            <a:duotone>
              <a:schemeClr val="bg2">
                <a:shade val="45000"/>
                <a:satMod val="135000"/>
              </a:schemeClr>
              <a:prstClr val="white"/>
            </a:duotone>
            <a:alphaModFix amt="39000"/>
            <a:extLst>
              <a:ext uri="{28A0092B-C50C-407E-A947-70E740481C1C}">
                <a14:useLocalDpi xmlns:a14="http://schemas.microsoft.com/office/drawing/2010/main" val="0"/>
              </a:ext>
            </a:extLst>
          </a:blip>
          <a:srcRect b="10221"/>
          <a:stretch/>
        </p:blipFill>
        <p:spPr bwMode="auto">
          <a:xfrm>
            <a:off x="1325" y="0"/>
            <a:ext cx="8999799" cy="540067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m 1">
            <a:extLst>
              <a:ext uri="{FF2B5EF4-FFF2-40B4-BE49-F238E27FC236}">
                <a16:creationId xmlns:a16="http://schemas.microsoft.com/office/drawing/2014/main" id="{C839BF3C-9C2B-570A-418C-B1EABB1C8C8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2874892" y="4284513"/>
            <a:ext cx="3251339" cy="1256674"/>
          </a:xfrm>
          <a:prstGeom prst="rect">
            <a:avLst/>
          </a:prstGeom>
        </p:spPr>
      </p:pic>
    </p:spTree>
    <p:extLst>
      <p:ext uri="{BB962C8B-B14F-4D97-AF65-F5344CB8AC3E}">
        <p14:creationId xmlns:p14="http://schemas.microsoft.com/office/powerpoint/2010/main" val="1544588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Slide de título">
    <p:spTree>
      <p:nvGrpSpPr>
        <p:cNvPr id="1" name=""/>
        <p:cNvGrpSpPr/>
        <p:nvPr/>
      </p:nvGrpSpPr>
      <p:grpSpPr>
        <a:xfrm>
          <a:off x="0" y="0"/>
          <a:ext cx="0" cy="0"/>
          <a:chOff x="0" y="0"/>
          <a:chExt cx="0" cy="0"/>
        </a:xfrm>
      </p:grpSpPr>
      <p:pic>
        <p:nvPicPr>
          <p:cNvPr id="4" name="Picture 2" descr="C:\Users\mariana-k\fotos\predio-tcesp.jpg">
            <a:extLst>
              <a:ext uri="{FF2B5EF4-FFF2-40B4-BE49-F238E27FC236}">
                <a16:creationId xmlns:a16="http://schemas.microsoft.com/office/drawing/2014/main" id="{33BC9F6B-7A04-033C-922C-5B45E91D2C0D}"/>
              </a:ext>
            </a:extLst>
          </p:cNvPr>
          <p:cNvPicPr>
            <a:picLocks noChangeAspect="1" noChangeArrowheads="1"/>
          </p:cNvPicPr>
          <p:nvPr userDrawn="1"/>
        </p:nvPicPr>
        <p:blipFill rotWithShape="1">
          <a:blip r:embed="rId2" cstate="print">
            <a:duotone>
              <a:schemeClr val="bg2">
                <a:shade val="45000"/>
                <a:satMod val="135000"/>
              </a:schemeClr>
              <a:prstClr val="white"/>
            </a:duotone>
            <a:alphaModFix amt="54000"/>
            <a:extLst>
              <a:ext uri="{28A0092B-C50C-407E-A947-70E740481C1C}">
                <a14:useLocalDpi xmlns:a14="http://schemas.microsoft.com/office/drawing/2010/main" val="0"/>
              </a:ext>
            </a:extLst>
          </a:blip>
          <a:srcRect b="10221"/>
          <a:stretch/>
        </p:blipFill>
        <p:spPr bwMode="auto">
          <a:xfrm>
            <a:off x="1325" y="0"/>
            <a:ext cx="8999799" cy="5400675"/>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userDrawn="1"/>
        </p:nvSpPr>
        <p:spPr>
          <a:xfrm>
            <a:off x="5364658" y="-25917"/>
            <a:ext cx="3636466" cy="542659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 name="Imagem 1">
            <a:extLst>
              <a:ext uri="{FF2B5EF4-FFF2-40B4-BE49-F238E27FC236}">
                <a16:creationId xmlns:a16="http://schemas.microsoft.com/office/drawing/2014/main" id="{ABF6E58C-C6E3-1E39-706E-38FC1746D72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68848" y="3708449"/>
            <a:ext cx="4269512" cy="1650208"/>
          </a:xfrm>
          <a:prstGeom prst="rect">
            <a:avLst/>
          </a:prstGeom>
        </p:spPr>
      </p:pic>
    </p:spTree>
    <p:extLst>
      <p:ext uri="{BB962C8B-B14F-4D97-AF65-F5344CB8AC3E}">
        <p14:creationId xmlns:p14="http://schemas.microsoft.com/office/powerpoint/2010/main" val="2425646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alphaModFix amt="20000"/>
            <a:lum/>
          </a:blip>
          <a:srcRect/>
          <a:stretch>
            <a:fillRect t="-6000" b="-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64493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Lst>
  <p:hf hdr="0" ftr="0" dt="0"/>
  <p:txStyles>
    <p:titleStyle>
      <a:lvl1pPr algn="ctr" defTabSz="914391" rtl="0" eaLnBrk="1" latinLnBrk="0" hangingPunct="1">
        <a:spcBef>
          <a:spcPct val="0"/>
        </a:spcBef>
        <a:buNone/>
        <a:defRPr sz="4400" kern="1200">
          <a:solidFill>
            <a:schemeClr val="tx1"/>
          </a:solidFill>
          <a:latin typeface="+mj-lt"/>
          <a:ea typeface="+mj-ea"/>
          <a:cs typeface="+mj-cs"/>
        </a:defRPr>
      </a:lvl1pPr>
    </p:titleStyle>
    <p:bodyStyle>
      <a:lvl1pPr marL="342896" indent="-342896" algn="l" defTabSz="91439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43" indent="-285747" algn="l" defTabSz="91439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88" indent="-228597" algn="l" defTabSz="91439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84" indent="-228597" algn="l" defTabSz="91439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79" indent="-228597" algn="l" defTabSz="91439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75" indent="-228597" algn="l" defTabSz="91439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70" indent="-228597" algn="l" defTabSz="91439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66" indent="-228597" algn="l" defTabSz="91439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61" indent="-228597" algn="l" defTabSz="91439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391" rtl="0" eaLnBrk="1" latinLnBrk="0" hangingPunct="1">
        <a:defRPr sz="1800" kern="1200">
          <a:solidFill>
            <a:schemeClr val="tx1"/>
          </a:solidFill>
          <a:latin typeface="+mn-lt"/>
          <a:ea typeface="+mn-ea"/>
          <a:cs typeface="+mn-cs"/>
        </a:defRPr>
      </a:lvl1pPr>
      <a:lvl2pPr marL="457196" algn="l" defTabSz="914391" rtl="0" eaLnBrk="1" latinLnBrk="0" hangingPunct="1">
        <a:defRPr sz="1800" kern="1200">
          <a:solidFill>
            <a:schemeClr val="tx1"/>
          </a:solidFill>
          <a:latin typeface="+mn-lt"/>
          <a:ea typeface="+mn-ea"/>
          <a:cs typeface="+mn-cs"/>
        </a:defRPr>
      </a:lvl2pPr>
      <a:lvl3pPr marL="914391" algn="l" defTabSz="914391" rtl="0" eaLnBrk="1" latinLnBrk="0" hangingPunct="1">
        <a:defRPr sz="1800" kern="1200">
          <a:solidFill>
            <a:schemeClr val="tx1"/>
          </a:solidFill>
          <a:latin typeface="+mn-lt"/>
          <a:ea typeface="+mn-ea"/>
          <a:cs typeface="+mn-cs"/>
        </a:defRPr>
      </a:lvl3pPr>
      <a:lvl4pPr marL="1371587" algn="l" defTabSz="914391" rtl="0" eaLnBrk="1" latinLnBrk="0" hangingPunct="1">
        <a:defRPr sz="1800" kern="1200">
          <a:solidFill>
            <a:schemeClr val="tx1"/>
          </a:solidFill>
          <a:latin typeface="+mn-lt"/>
          <a:ea typeface="+mn-ea"/>
          <a:cs typeface="+mn-cs"/>
        </a:defRPr>
      </a:lvl4pPr>
      <a:lvl5pPr marL="1828782" algn="l" defTabSz="914391" rtl="0" eaLnBrk="1" latinLnBrk="0" hangingPunct="1">
        <a:defRPr sz="1800" kern="1200">
          <a:solidFill>
            <a:schemeClr val="tx1"/>
          </a:solidFill>
          <a:latin typeface="+mn-lt"/>
          <a:ea typeface="+mn-ea"/>
          <a:cs typeface="+mn-cs"/>
        </a:defRPr>
      </a:lvl5pPr>
      <a:lvl6pPr marL="2285978" algn="l" defTabSz="914391" rtl="0" eaLnBrk="1" latinLnBrk="0" hangingPunct="1">
        <a:defRPr sz="1800" kern="1200">
          <a:solidFill>
            <a:schemeClr val="tx1"/>
          </a:solidFill>
          <a:latin typeface="+mn-lt"/>
          <a:ea typeface="+mn-ea"/>
          <a:cs typeface="+mn-cs"/>
        </a:defRPr>
      </a:lvl6pPr>
      <a:lvl7pPr marL="2743173" algn="l" defTabSz="914391" rtl="0" eaLnBrk="1" latinLnBrk="0" hangingPunct="1">
        <a:defRPr sz="1800" kern="1200">
          <a:solidFill>
            <a:schemeClr val="tx1"/>
          </a:solidFill>
          <a:latin typeface="+mn-lt"/>
          <a:ea typeface="+mn-ea"/>
          <a:cs typeface="+mn-cs"/>
        </a:defRPr>
      </a:lvl7pPr>
      <a:lvl8pPr marL="3200368" algn="l" defTabSz="914391" rtl="0" eaLnBrk="1" latinLnBrk="0" hangingPunct="1">
        <a:defRPr sz="1800" kern="1200">
          <a:solidFill>
            <a:schemeClr val="tx1"/>
          </a:solidFill>
          <a:latin typeface="+mn-lt"/>
          <a:ea typeface="+mn-ea"/>
          <a:cs typeface="+mn-cs"/>
        </a:defRPr>
      </a:lvl8pPr>
      <a:lvl9pPr marL="3657563" algn="l" defTabSz="91439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tce.sp.gov.br/comunicados"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hyperlink" Target="https://www.tce.sp.gov.br/publicacoes/artigo-evolucao-contratacoes-manutencao-veiculos-automotores" TargetMode="External"/><Relationship Id="rId5" Type="http://schemas.openxmlformats.org/officeDocument/2006/relationships/hyperlink" Target="https://www.tce.sp.gov.br/sites/default/files/publicacoes/Livro_TCESP_online.pdf" TargetMode="External"/><Relationship Id="rId4" Type="http://schemas.openxmlformats.org/officeDocument/2006/relationships/hyperlink" Target="https://www.tce.sp.gov.br/publicacoes/cartilha-nova-lei-licitacoes-e-contrato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3122884" y="1244550"/>
            <a:ext cx="4393805" cy="4801312"/>
          </a:xfrm>
          <a:prstGeom prst="rect">
            <a:avLst/>
          </a:prstGeom>
          <a:noFill/>
        </p:spPr>
        <p:txBody>
          <a:bodyPr wrap="square" lIns="91439" tIns="45719" rIns="91439" bIns="45719" anchor="t">
            <a:spAutoFit/>
          </a:bodyPr>
          <a:lstStyle/>
          <a:p>
            <a:pPr algn="ctr">
              <a:defRPr/>
            </a:pPr>
            <a:r>
              <a:rPr kumimoji="0" lang="pt-BR" sz="2000" b="0" i="0" u="none" strike="noStrike" kern="1200" cap="none" spc="0" normalizeH="0" baseline="0" noProof="0" dirty="0">
                <a:ln>
                  <a:noFill/>
                </a:ln>
                <a:solidFill>
                  <a:prstClr val="black"/>
                </a:solidFill>
                <a:effectLst/>
                <a:uLnTx/>
                <a:uFillTx/>
                <a:latin typeface="Arial Black"/>
                <a:cs typeface="Arial"/>
              </a:rPr>
              <a:t>LEI FEDERAL Nº 14.133/21</a:t>
            </a:r>
            <a:r>
              <a:rPr lang="pt-BR" sz="2000" dirty="0">
                <a:solidFill>
                  <a:prstClr val="black"/>
                </a:solidFill>
                <a:latin typeface="Arial Black"/>
                <a:cs typeface="Arial"/>
              </a:rPr>
              <a:t> –</a:t>
            </a:r>
            <a:r>
              <a:rPr kumimoji="0" lang="pt-BR" sz="2000" b="0" i="0" u="none" strike="noStrike" kern="1200" cap="none" spc="0" normalizeH="0" baseline="0" noProof="0" dirty="0">
                <a:ln>
                  <a:noFill/>
                </a:ln>
                <a:solidFill>
                  <a:prstClr val="black"/>
                </a:solidFill>
                <a:effectLst/>
                <a:uLnTx/>
                <a:uFillTx/>
                <a:latin typeface="Arial Black"/>
                <a:cs typeface="Arial"/>
              </a:rPr>
              <a:t> “NOVA” LEI DE LICITAÇÕES</a:t>
            </a:r>
          </a:p>
          <a:p>
            <a:pPr algn="ctr">
              <a:defRPr/>
            </a:pPr>
            <a:endParaRPr kumimoji="0" lang="pt-BR" sz="2000" b="0" i="0" u="none" strike="noStrike" kern="1200" cap="none" spc="0" normalizeH="0" baseline="0" noProof="0" dirty="0">
              <a:ln>
                <a:noFill/>
              </a:ln>
              <a:solidFill>
                <a:prstClr val="black"/>
              </a:solidFill>
              <a:effectLst/>
              <a:uLnTx/>
              <a:uFillTx/>
              <a:latin typeface="Arial Black"/>
              <a:cs typeface="Arial"/>
            </a:endParaRPr>
          </a:p>
          <a:p>
            <a:pPr algn="ctr">
              <a:defRPr/>
            </a:pPr>
            <a:endParaRPr kumimoji="0" lang="pt-BR" sz="2000" b="0" i="0" u="none" strike="noStrike" kern="1200" cap="none" spc="0" normalizeH="0" baseline="0" noProof="0" dirty="0">
              <a:ln>
                <a:noFill/>
              </a:ln>
              <a:solidFill>
                <a:prstClr val="black"/>
              </a:solidFill>
              <a:effectLst/>
              <a:uLnTx/>
              <a:uFillTx/>
              <a:latin typeface="Arial Black"/>
              <a:cs typeface="Arial"/>
            </a:endParaRPr>
          </a:p>
          <a:p>
            <a:pPr algn="ctr">
              <a:defRPr/>
            </a:pPr>
            <a:r>
              <a:rPr lang="pt-BR" sz="1600" dirty="0">
                <a:solidFill>
                  <a:prstClr val="black"/>
                </a:solidFill>
                <a:latin typeface="Arial" panose="020B0604020202020204" pitchFamily="34" charset="0"/>
                <a:cs typeface="Arial" panose="020B0604020202020204" pitchFamily="34" charset="0"/>
              </a:rPr>
              <a:t>Alexandre Violato Peyerl – UR-12</a:t>
            </a:r>
          </a:p>
          <a:p>
            <a:pPr algn="ctr">
              <a:defRPr/>
            </a:pPr>
            <a:r>
              <a:rPr lang="pt-BR" sz="1600" dirty="0">
                <a:solidFill>
                  <a:prstClr val="black"/>
                </a:solidFill>
                <a:latin typeface="Arial" panose="020B0604020202020204" pitchFamily="34" charset="0"/>
                <a:cs typeface="Arial" panose="020B0604020202020204" pitchFamily="34" charset="0"/>
              </a:rPr>
              <a:t>Elias Santos Ferreira – DF-07</a:t>
            </a:r>
          </a:p>
          <a:p>
            <a:pPr algn="ctr">
              <a:defRPr/>
            </a:pPr>
            <a:r>
              <a:rPr lang="pt-BR" sz="1600" dirty="0">
                <a:solidFill>
                  <a:prstClr val="black"/>
                </a:solidFill>
                <a:latin typeface="Arial" panose="020B0604020202020204" pitchFamily="34" charset="0"/>
                <a:cs typeface="Arial" panose="020B0604020202020204" pitchFamily="34" charset="0"/>
              </a:rPr>
              <a:t>Francisco Carlos Grancieri – SDG</a:t>
            </a:r>
          </a:p>
          <a:p>
            <a:pPr algn="ctr">
              <a:defRPr/>
            </a:pPr>
            <a:r>
              <a:rPr lang="pt-BR" sz="1600" dirty="0">
                <a:solidFill>
                  <a:prstClr val="black"/>
                </a:solidFill>
                <a:latin typeface="Arial" panose="020B0604020202020204" pitchFamily="34" charset="0"/>
                <a:cs typeface="Arial" panose="020B0604020202020204" pitchFamily="34" charset="0"/>
              </a:rPr>
              <a:t>Leonardo </a:t>
            </a:r>
            <a:r>
              <a:rPr lang="pt-BR" sz="1600" dirty="0" err="1">
                <a:solidFill>
                  <a:prstClr val="black"/>
                </a:solidFill>
                <a:latin typeface="Arial" panose="020B0604020202020204" pitchFamily="34" charset="0"/>
                <a:cs typeface="Arial" panose="020B0604020202020204" pitchFamily="34" charset="0"/>
              </a:rPr>
              <a:t>Frenhan</a:t>
            </a:r>
            <a:r>
              <a:rPr lang="pt-BR" sz="1600" dirty="0">
                <a:solidFill>
                  <a:prstClr val="black"/>
                </a:solidFill>
                <a:latin typeface="Arial" panose="020B0604020202020204" pitchFamily="34" charset="0"/>
                <a:cs typeface="Arial" panose="020B0604020202020204" pitchFamily="34" charset="0"/>
              </a:rPr>
              <a:t> Takahashi – UR-08</a:t>
            </a:r>
          </a:p>
          <a:p>
            <a:pPr algn="ctr">
              <a:defRPr/>
            </a:pPr>
            <a:r>
              <a:rPr lang="pt-BR" sz="1600" dirty="0">
                <a:solidFill>
                  <a:prstClr val="black"/>
                </a:solidFill>
                <a:latin typeface="Arial" panose="020B0604020202020204" pitchFamily="34" charset="0"/>
                <a:cs typeface="Arial" panose="020B0604020202020204" pitchFamily="34" charset="0"/>
              </a:rPr>
              <a:t>Robson Luís Correa – UR-18</a:t>
            </a:r>
          </a:p>
          <a:p>
            <a:pPr algn="ctr">
              <a:defRPr/>
            </a:pPr>
            <a:r>
              <a:rPr lang="pt-BR" sz="1600" dirty="0">
                <a:solidFill>
                  <a:prstClr val="black"/>
                </a:solidFill>
                <a:latin typeface="Arial" panose="020B0604020202020204" pitchFamily="34" charset="0"/>
                <a:cs typeface="Arial" panose="020B0604020202020204" pitchFamily="34" charset="0"/>
              </a:rPr>
              <a:t>Thaís Albani dos Santos – UR-08</a:t>
            </a:r>
          </a:p>
          <a:p>
            <a:pPr algn="ctr">
              <a:defRPr/>
            </a:pPr>
            <a:endParaRPr lang="pt-BR" sz="1600" dirty="0">
              <a:solidFill>
                <a:prstClr val="black"/>
              </a:solidFill>
              <a:latin typeface="Arial" panose="020B0604020202020204" pitchFamily="34" charset="0"/>
              <a:cs typeface="Arial" panose="020B0604020202020204" pitchFamily="34" charset="0"/>
            </a:endParaRPr>
          </a:p>
          <a:p>
            <a:pPr algn="ctr">
              <a:defRPr/>
            </a:pPr>
            <a:endParaRPr lang="pt-BR" sz="1600" dirty="0">
              <a:solidFill>
                <a:prstClr val="black"/>
              </a:solidFill>
              <a:latin typeface="Arial" panose="020B0604020202020204" pitchFamily="34" charset="0"/>
              <a:cs typeface="Arial" panose="020B0604020202020204" pitchFamily="34" charset="0"/>
            </a:endParaRPr>
          </a:p>
          <a:p>
            <a:pPr algn="ctr">
              <a:defRPr/>
            </a:pPr>
            <a:endParaRPr kumimoji="0" lang="pt-BR" sz="16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algn="ctr">
              <a:defRPr/>
            </a:pPr>
            <a:endParaRPr lang="pt-BR" sz="1600" dirty="0">
              <a:solidFill>
                <a:prstClr val="black"/>
              </a:solidFill>
              <a:latin typeface="Arial Black"/>
              <a:cs typeface="Arial"/>
            </a:endParaRPr>
          </a:p>
          <a:p>
            <a:pPr algn="ctr">
              <a:defRPr/>
            </a:pPr>
            <a:endParaRPr lang="pt-BR" sz="1600" dirty="0">
              <a:solidFill>
                <a:prstClr val="black"/>
              </a:solidFill>
              <a:latin typeface="Arial Black"/>
              <a:cs typeface="Arial"/>
            </a:endParaRPr>
          </a:p>
          <a:p>
            <a:pPr algn="ctr">
              <a:defRPr/>
            </a:pPr>
            <a:endParaRPr lang="pt-BR" sz="1600" dirty="0">
              <a:solidFill>
                <a:prstClr val="black"/>
              </a:solidFill>
              <a:latin typeface="Arial Black"/>
              <a:cs typeface="Arial"/>
            </a:endParaRPr>
          </a:p>
          <a:p>
            <a:pPr algn="ctr">
              <a:defRPr/>
            </a:pPr>
            <a:endParaRPr lang="pt-BR" sz="1600" dirty="0">
              <a:solidFill>
                <a:prstClr val="black"/>
              </a:solidFill>
              <a:latin typeface="Arial Black"/>
              <a:cs typeface="Arial"/>
            </a:endParaRPr>
          </a:p>
          <a:p>
            <a:pPr algn="ctr">
              <a:defRPr/>
            </a:pPr>
            <a:endParaRPr lang="pt-BR" sz="1800" dirty="0">
              <a:solidFill>
                <a:prstClr val="black"/>
              </a:solidFill>
              <a:latin typeface="Arial Black"/>
              <a:cs typeface="Arial"/>
            </a:endParaRPr>
          </a:p>
        </p:txBody>
      </p:sp>
    </p:spTree>
    <p:extLst>
      <p:ext uri="{BB962C8B-B14F-4D97-AF65-F5344CB8AC3E}">
        <p14:creationId xmlns:p14="http://schemas.microsoft.com/office/powerpoint/2010/main" val="1374855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803B5-F615-5764-300C-FEF4559AD08F}"/>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E2AEE39F-6E9F-C99C-A913-4A4B789D9D2C}"/>
              </a:ext>
            </a:extLst>
          </p:cNvPr>
          <p:cNvSpPr txBox="1"/>
          <p:nvPr/>
        </p:nvSpPr>
        <p:spPr>
          <a:xfrm>
            <a:off x="306096" y="1117902"/>
            <a:ext cx="8388932" cy="646331"/>
          </a:xfrm>
          <a:prstGeom prst="rect">
            <a:avLst/>
          </a:prstGeom>
          <a:noFill/>
        </p:spPr>
        <p:txBody>
          <a:bodyPr wrap="square" rtlCol="0">
            <a:spAutoFit/>
          </a:bodyPr>
          <a:lstStyle/>
          <a:p>
            <a:pPr algn="just">
              <a:spcAft>
                <a:spcPts val="1200"/>
              </a:spcAft>
            </a:pPr>
            <a:r>
              <a:rPr lang="pt-BR" sz="1800"/>
              <a:t>Adotar mecanismos de </a:t>
            </a:r>
            <a:r>
              <a:rPr lang="pt-BR" sz="1800" b="1"/>
              <a:t>governança </a:t>
            </a:r>
            <a:r>
              <a:rPr lang="pt-BR" sz="1800"/>
              <a:t>e instrumentos de </a:t>
            </a:r>
            <a:r>
              <a:rPr lang="pt-BR" sz="1800" b="1"/>
              <a:t>planejamento</a:t>
            </a:r>
            <a:r>
              <a:rPr lang="pt-BR" sz="1800"/>
              <a:t>, dentre os quais destacamos (</a:t>
            </a:r>
            <a:r>
              <a:rPr lang="pt-BR" sz="1800" b="1"/>
              <a:t>Comunicado SDG nº 34/2023</a:t>
            </a:r>
            <a:r>
              <a:rPr lang="pt-BR" sz="1800"/>
              <a:t>):</a:t>
            </a:r>
          </a:p>
        </p:txBody>
      </p:sp>
      <p:sp>
        <p:nvSpPr>
          <p:cNvPr id="4" name="CaixaDeTexto 3">
            <a:extLst>
              <a:ext uri="{FF2B5EF4-FFF2-40B4-BE49-F238E27FC236}">
                <a16:creationId xmlns:a16="http://schemas.microsoft.com/office/drawing/2014/main" id="{1D7182C5-B7BE-17B1-0BA4-6E7A3A399290}"/>
              </a:ext>
            </a:extLst>
          </p:cNvPr>
          <p:cNvSpPr txBox="1"/>
          <p:nvPr/>
        </p:nvSpPr>
        <p:spPr>
          <a:xfrm>
            <a:off x="1116186" y="0"/>
            <a:ext cx="7272808" cy="1200329"/>
          </a:xfrm>
          <a:prstGeom prst="rect">
            <a:avLst/>
          </a:prstGeom>
          <a:noFill/>
        </p:spPr>
        <p:txBody>
          <a:bodyPr wrap="square" rtlCol="0">
            <a:spAutoFit/>
          </a:bodyPr>
          <a:lstStyle/>
          <a:p>
            <a:pPr algn="ctr"/>
            <a:r>
              <a:rPr lang="pt-BR" sz="4000" b="1"/>
              <a:t>REGRAS GERAIS</a:t>
            </a:r>
          </a:p>
          <a:p>
            <a:pPr algn="ctr"/>
            <a:r>
              <a:rPr lang="pt-BR" sz="3000" b="1"/>
              <a:t>- Obrigatórios - </a:t>
            </a:r>
          </a:p>
        </p:txBody>
      </p:sp>
      <p:sp>
        <p:nvSpPr>
          <p:cNvPr id="3" name="CaixaDeTexto 2">
            <a:extLst>
              <a:ext uri="{FF2B5EF4-FFF2-40B4-BE49-F238E27FC236}">
                <a16:creationId xmlns:a16="http://schemas.microsoft.com/office/drawing/2014/main" id="{D0F7AD90-C828-3F5B-21CB-07A361FB13AA}"/>
              </a:ext>
            </a:extLst>
          </p:cNvPr>
          <p:cNvSpPr txBox="1"/>
          <p:nvPr/>
        </p:nvSpPr>
        <p:spPr>
          <a:xfrm>
            <a:off x="313854" y="1720165"/>
            <a:ext cx="8136904" cy="3600986"/>
          </a:xfrm>
          <a:prstGeom prst="rect">
            <a:avLst/>
          </a:prstGeom>
          <a:noFill/>
        </p:spPr>
        <p:txBody>
          <a:bodyPr wrap="square" rtlCol="0">
            <a:spAutoFit/>
          </a:bodyPr>
          <a:lstStyle/>
          <a:p>
            <a:pPr marL="342900" indent="-342900" algn="just">
              <a:spcAft>
                <a:spcPts val="600"/>
              </a:spcAft>
              <a:buFont typeface="Arial" panose="020B0604020202020204" pitchFamily="34" charset="0"/>
              <a:buChar char="•"/>
            </a:pPr>
            <a:r>
              <a:rPr lang="pt-BR" sz="1800" b="1" dirty="0"/>
              <a:t>Regulamentação</a:t>
            </a:r>
          </a:p>
          <a:p>
            <a:pPr algn="just">
              <a:spcAft>
                <a:spcPts val="600"/>
              </a:spcAft>
            </a:pPr>
            <a:r>
              <a:rPr lang="pt-BR" sz="1800" dirty="0"/>
              <a:t>Normas que apresentem linguagem simples, clara e objetiva, aderentes à realidade do órgão/entidade e que diminuam incertezas (Comunicado SDG nº 34/2023).</a:t>
            </a:r>
            <a:endParaRPr lang="pt-BR" sz="800" b="1" dirty="0"/>
          </a:p>
          <a:p>
            <a:pPr marL="342900" indent="-342900" algn="just">
              <a:spcAft>
                <a:spcPts val="600"/>
              </a:spcAft>
              <a:buFont typeface="Arial" panose="020B0604020202020204" pitchFamily="34" charset="0"/>
              <a:buChar char="•"/>
            </a:pPr>
            <a:r>
              <a:rPr lang="pt-BR" sz="1800" b="1" dirty="0"/>
              <a:t>Segregação de Funções</a:t>
            </a:r>
          </a:p>
          <a:p>
            <a:pPr algn="just">
              <a:spcAft>
                <a:spcPts val="600"/>
              </a:spcAft>
            </a:pPr>
            <a:r>
              <a:rPr lang="pt-BR" sz="1800" dirty="0"/>
              <a:t>É um </a:t>
            </a:r>
            <a:r>
              <a:rPr lang="pt-BR" sz="1800" b="1" dirty="0"/>
              <a:t>princípio</a:t>
            </a:r>
            <a:r>
              <a:rPr lang="pt-BR" sz="1800" dirty="0"/>
              <a:t>, </a:t>
            </a:r>
            <a:r>
              <a:rPr lang="pt-BR" sz="1800" b="1" dirty="0">
                <a:solidFill>
                  <a:srgbClr val="FF0000"/>
                </a:solidFill>
              </a:rPr>
              <a:t>portanto é a regra</a:t>
            </a:r>
            <a:r>
              <a:rPr lang="pt-BR" sz="1800" dirty="0">
                <a:solidFill>
                  <a:srgbClr val="FF0000"/>
                </a:solidFill>
              </a:rPr>
              <a:t> </a:t>
            </a:r>
            <a:r>
              <a:rPr lang="pt-BR" sz="1800" dirty="0"/>
              <a:t>e </a:t>
            </a:r>
            <a:r>
              <a:rPr lang="pt-BR" sz="1800" b="1" dirty="0"/>
              <a:t>deve ser observado</a:t>
            </a:r>
            <a:r>
              <a:rPr lang="pt-BR" sz="1800" dirty="0"/>
              <a:t> (art. 5º </a:t>
            </a:r>
            <a:r>
              <a:rPr lang="pt-BR" sz="1800" dirty="0">
                <a:solidFill>
                  <a:srgbClr val="3333FF"/>
                </a:solidFill>
              </a:rPr>
              <a:t> </a:t>
            </a:r>
            <a:r>
              <a:rPr lang="pt-BR" sz="1800" dirty="0"/>
              <a:t>da Lei)</a:t>
            </a:r>
          </a:p>
          <a:p>
            <a:pPr algn="just">
              <a:spcAft>
                <a:spcPts val="600"/>
              </a:spcAft>
            </a:pPr>
            <a:r>
              <a:rPr lang="pt-BR" sz="1800" dirty="0"/>
              <a:t>É </a:t>
            </a:r>
            <a:r>
              <a:rPr lang="pt-BR" sz="1800" b="1" dirty="0">
                <a:solidFill>
                  <a:srgbClr val="FF0000"/>
                </a:solidFill>
              </a:rPr>
              <a:t>vedada</a:t>
            </a:r>
            <a:r>
              <a:rPr lang="pt-BR" sz="1800" dirty="0"/>
              <a:t> a designação do mesmo agente público para atuação simultânea em funções mais suscetíveis a riscos, de modo a </a:t>
            </a:r>
            <a:r>
              <a:rPr lang="pt-BR" sz="1800" b="1" dirty="0"/>
              <a:t>reduzir a possibilidade</a:t>
            </a:r>
            <a:r>
              <a:rPr lang="pt-BR" sz="1800" dirty="0"/>
              <a:t> de </a:t>
            </a:r>
            <a:r>
              <a:rPr lang="pt-BR" sz="1800" b="1" dirty="0"/>
              <a:t>ocultação de erros</a:t>
            </a:r>
            <a:r>
              <a:rPr lang="pt-BR" sz="1800" dirty="0"/>
              <a:t> e de </a:t>
            </a:r>
            <a:r>
              <a:rPr lang="pt-BR" sz="1800" b="1" dirty="0"/>
              <a:t>ocorrência de fraudes</a:t>
            </a:r>
            <a:r>
              <a:rPr lang="pt-BR" sz="1800" dirty="0"/>
              <a:t> na respectiva contratação (art. 7º, §1º).</a:t>
            </a:r>
          </a:p>
          <a:p>
            <a:pPr marL="342900" indent="-342900" algn="just">
              <a:spcAft>
                <a:spcPts val="600"/>
              </a:spcAft>
              <a:buFont typeface="Arial" panose="020B0604020202020204" pitchFamily="34" charset="0"/>
              <a:buChar char="•"/>
            </a:pPr>
            <a:r>
              <a:rPr lang="pt-BR" sz="1800" b="1" dirty="0"/>
              <a:t>Gestão por competências</a:t>
            </a:r>
          </a:p>
          <a:p>
            <a:pPr algn="just">
              <a:spcAft>
                <a:spcPts val="600"/>
              </a:spcAft>
            </a:pPr>
            <a:r>
              <a:rPr lang="pt-BR" sz="1800" dirty="0"/>
              <a:t>Compete à </a:t>
            </a:r>
            <a:r>
              <a:rPr lang="pt-BR" sz="1800" b="1" dirty="0"/>
              <a:t>autoridade máxima </a:t>
            </a:r>
            <a:r>
              <a:rPr lang="pt-BR" sz="1800" dirty="0"/>
              <a:t>do órgão promover a </a:t>
            </a:r>
            <a:r>
              <a:rPr lang="pt-BR" sz="1800" b="1" dirty="0"/>
              <a:t>gestão por competência</a:t>
            </a:r>
            <a:r>
              <a:rPr lang="pt-BR" sz="1800" dirty="0"/>
              <a:t> e designar agentes públicos para o desempenho das funções essenciais (art. 7º, </a:t>
            </a:r>
            <a:r>
              <a:rPr lang="pt-BR" sz="1800" i="1" dirty="0"/>
              <a:t>caput</a:t>
            </a:r>
            <a:r>
              <a:rPr lang="pt-BR" sz="1800" dirty="0"/>
              <a:t>).</a:t>
            </a:r>
          </a:p>
        </p:txBody>
      </p:sp>
    </p:spTree>
    <p:extLst>
      <p:ext uri="{BB962C8B-B14F-4D97-AF65-F5344CB8AC3E}">
        <p14:creationId xmlns:p14="http://schemas.microsoft.com/office/powerpoint/2010/main" val="541601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4CD4B6C6-8817-A4FC-0EBD-B5117E357EFD}"/>
              </a:ext>
            </a:extLst>
          </p:cNvPr>
          <p:cNvSpPr txBox="1"/>
          <p:nvPr/>
        </p:nvSpPr>
        <p:spPr>
          <a:xfrm>
            <a:off x="306096" y="1044153"/>
            <a:ext cx="8388932" cy="3616375"/>
          </a:xfrm>
          <a:prstGeom prst="rect">
            <a:avLst/>
          </a:prstGeom>
          <a:noFill/>
        </p:spPr>
        <p:txBody>
          <a:bodyPr wrap="square" rtlCol="0">
            <a:spAutoFit/>
          </a:bodyPr>
          <a:lstStyle/>
          <a:p>
            <a:pPr algn="just">
              <a:spcAft>
                <a:spcPts val="1200"/>
              </a:spcAft>
            </a:pPr>
            <a:r>
              <a:rPr lang="pt-BR" sz="2100" dirty="0"/>
              <a:t>Adotar mecanismos de </a:t>
            </a:r>
            <a:r>
              <a:rPr lang="pt-BR" sz="2100" b="1" dirty="0"/>
              <a:t>governança </a:t>
            </a:r>
            <a:r>
              <a:rPr lang="pt-BR" sz="2100" dirty="0"/>
              <a:t>e instrumentos de </a:t>
            </a:r>
            <a:r>
              <a:rPr lang="pt-BR" sz="2100" b="1" dirty="0"/>
              <a:t>planejamento</a:t>
            </a:r>
            <a:r>
              <a:rPr lang="pt-BR" sz="2100" dirty="0"/>
              <a:t>, dentre os quais destacamos (</a:t>
            </a:r>
            <a:r>
              <a:rPr lang="pt-BR" sz="2100" b="1" dirty="0"/>
              <a:t>Comunicado SDG nº 34/2023</a:t>
            </a:r>
            <a:r>
              <a:rPr lang="pt-BR" sz="2100" dirty="0"/>
              <a:t>):</a:t>
            </a:r>
          </a:p>
          <a:p>
            <a:pPr marL="342900" indent="-342900" algn="just">
              <a:spcAft>
                <a:spcPts val="1200"/>
              </a:spcAft>
              <a:buFont typeface="Arial" panose="020B0604020202020204" pitchFamily="34" charset="0"/>
              <a:buChar char="•"/>
            </a:pPr>
            <a:r>
              <a:rPr lang="pt-BR" sz="2100" b="1" u="sng" dirty="0"/>
              <a:t>Elaboração do Plano de Contratações Anual – PCA</a:t>
            </a:r>
          </a:p>
          <a:p>
            <a:pPr marL="684210" lvl="1" indent="-342900" algn="just">
              <a:spcAft>
                <a:spcPts val="1200"/>
              </a:spcAft>
              <a:buFont typeface="Arial" panose="020B0604020202020204" pitchFamily="34" charset="0"/>
              <a:buChar char="•"/>
            </a:pPr>
            <a:r>
              <a:rPr lang="pt-BR" sz="2100" dirty="0"/>
              <a:t>Observadas as disposições contidas na </a:t>
            </a:r>
            <a:r>
              <a:rPr lang="pt-BR" sz="2100" b="1" dirty="0">
                <a:solidFill>
                  <a:schemeClr val="accent1">
                    <a:lumMod val="75000"/>
                  </a:schemeClr>
                </a:solidFill>
              </a:rPr>
              <a:t>regulamentação editada pelo Ente </a:t>
            </a:r>
            <a:r>
              <a:rPr lang="pt-BR" sz="2100" dirty="0"/>
              <a:t>(</a:t>
            </a:r>
            <a:r>
              <a:rPr lang="pt-BR" sz="2100" b="1" dirty="0"/>
              <a:t>Comunicados SDG nº 12 e 34/2023</a:t>
            </a:r>
            <a:r>
              <a:rPr lang="pt-BR" sz="2100" dirty="0"/>
              <a:t>)</a:t>
            </a:r>
          </a:p>
          <a:p>
            <a:pPr marL="342900" indent="-342900" algn="just">
              <a:spcAft>
                <a:spcPts val="1200"/>
              </a:spcAft>
              <a:buFont typeface="Arial" panose="020B0604020202020204" pitchFamily="34" charset="0"/>
              <a:buChar char="•"/>
            </a:pPr>
            <a:r>
              <a:rPr lang="pt-BR" sz="2100" b="1" u="sng" dirty="0"/>
              <a:t>Elaboração do Estudo Técnico Preliminar – ETP </a:t>
            </a:r>
          </a:p>
          <a:p>
            <a:pPr marL="684210" lvl="1" indent="-342900" algn="just">
              <a:spcAft>
                <a:spcPts val="1200"/>
              </a:spcAft>
              <a:buFont typeface="Arial" panose="020B0604020202020204" pitchFamily="34" charset="0"/>
              <a:buChar char="•"/>
            </a:pPr>
            <a:r>
              <a:rPr lang="pt-BR" sz="2100" dirty="0"/>
              <a:t>Ressalvadas as hipóteses em que a </a:t>
            </a:r>
            <a:r>
              <a:rPr lang="pt-BR" sz="2100" b="1" dirty="0">
                <a:solidFill>
                  <a:schemeClr val="accent1">
                    <a:lumMod val="75000"/>
                  </a:schemeClr>
                </a:solidFill>
              </a:rPr>
              <a:t>regulamentação editada no âmbito do Ente </a:t>
            </a:r>
            <a:r>
              <a:rPr lang="pt-BR" sz="2100" b="1" dirty="0">
                <a:solidFill>
                  <a:srgbClr val="C00000"/>
                </a:solidFill>
              </a:rPr>
              <a:t>dispensou</a:t>
            </a:r>
            <a:r>
              <a:rPr lang="pt-BR" sz="2100" dirty="0"/>
              <a:t> ou </a:t>
            </a:r>
            <a:r>
              <a:rPr lang="pt-BR" sz="2100" b="1" dirty="0">
                <a:solidFill>
                  <a:srgbClr val="C00000"/>
                </a:solidFill>
              </a:rPr>
              <a:t>facultou</a:t>
            </a:r>
            <a:r>
              <a:rPr lang="pt-BR" sz="2100" dirty="0"/>
              <a:t> a sua elaboração. (</a:t>
            </a:r>
            <a:r>
              <a:rPr lang="pt-BR" sz="2100" b="1" dirty="0"/>
              <a:t>Observação: atentar ao estabelecido no artigo 44 da Lei</a:t>
            </a:r>
            <a:r>
              <a:rPr lang="pt-BR" sz="2100" dirty="0"/>
              <a:t>).</a:t>
            </a:r>
          </a:p>
        </p:txBody>
      </p:sp>
      <p:sp>
        <p:nvSpPr>
          <p:cNvPr id="4" name="CaixaDeTexto 3">
            <a:extLst>
              <a:ext uri="{FF2B5EF4-FFF2-40B4-BE49-F238E27FC236}">
                <a16:creationId xmlns:a16="http://schemas.microsoft.com/office/drawing/2014/main" id="{1E049C37-F2FD-1546-F95A-0A87E3060617}"/>
              </a:ext>
            </a:extLst>
          </p:cNvPr>
          <p:cNvSpPr txBox="1"/>
          <p:nvPr/>
        </p:nvSpPr>
        <p:spPr>
          <a:xfrm>
            <a:off x="1116186" y="0"/>
            <a:ext cx="7272808" cy="1200329"/>
          </a:xfrm>
          <a:prstGeom prst="rect">
            <a:avLst/>
          </a:prstGeom>
          <a:noFill/>
        </p:spPr>
        <p:txBody>
          <a:bodyPr wrap="square" rtlCol="0">
            <a:spAutoFit/>
          </a:bodyPr>
          <a:lstStyle/>
          <a:p>
            <a:pPr algn="ctr"/>
            <a:r>
              <a:rPr lang="pt-BR" sz="4000" b="1"/>
              <a:t>REGRAS GERAIS</a:t>
            </a:r>
          </a:p>
          <a:p>
            <a:pPr algn="ctr"/>
            <a:r>
              <a:rPr lang="pt-BR" sz="3000" b="1"/>
              <a:t>- Obrigatórios - </a:t>
            </a:r>
          </a:p>
        </p:txBody>
      </p:sp>
    </p:spTree>
    <p:extLst>
      <p:ext uri="{BB962C8B-B14F-4D97-AF65-F5344CB8AC3E}">
        <p14:creationId xmlns:p14="http://schemas.microsoft.com/office/powerpoint/2010/main" val="2677601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1E049C37-F2FD-1546-F95A-0A87E3060617}"/>
              </a:ext>
            </a:extLst>
          </p:cNvPr>
          <p:cNvSpPr txBox="1"/>
          <p:nvPr/>
        </p:nvSpPr>
        <p:spPr>
          <a:xfrm>
            <a:off x="864158" y="412689"/>
            <a:ext cx="7272808" cy="707886"/>
          </a:xfrm>
          <a:prstGeom prst="rect">
            <a:avLst/>
          </a:prstGeom>
          <a:noFill/>
        </p:spPr>
        <p:txBody>
          <a:bodyPr wrap="square" rtlCol="0">
            <a:spAutoFit/>
          </a:bodyPr>
          <a:lstStyle/>
          <a:p>
            <a:pPr algn="ctr"/>
            <a:r>
              <a:rPr lang="pt-BR" sz="4000" b="1" dirty="0"/>
              <a:t>ETP na Prática</a:t>
            </a:r>
            <a:endParaRPr lang="pt-BR" sz="3000" b="1" dirty="0"/>
          </a:p>
        </p:txBody>
      </p:sp>
      <p:sp>
        <p:nvSpPr>
          <p:cNvPr id="3" name="CaixaDeTexto 2">
            <a:extLst>
              <a:ext uri="{FF2B5EF4-FFF2-40B4-BE49-F238E27FC236}">
                <a16:creationId xmlns:a16="http://schemas.microsoft.com/office/drawing/2014/main" id="{61D35F26-610C-4C36-ACAE-F6FBB78EB7ED}"/>
              </a:ext>
            </a:extLst>
          </p:cNvPr>
          <p:cNvSpPr txBox="1"/>
          <p:nvPr/>
        </p:nvSpPr>
        <p:spPr>
          <a:xfrm>
            <a:off x="432110" y="1595028"/>
            <a:ext cx="8136904" cy="3247043"/>
          </a:xfrm>
          <a:prstGeom prst="rect">
            <a:avLst/>
          </a:prstGeom>
          <a:noFill/>
        </p:spPr>
        <p:txBody>
          <a:bodyPr wrap="square" rtlCol="0">
            <a:spAutoFit/>
          </a:bodyPr>
          <a:lstStyle/>
          <a:p>
            <a:pPr algn="just">
              <a:spcAft>
                <a:spcPts val="1200"/>
              </a:spcAft>
            </a:pPr>
            <a:r>
              <a:rPr lang="pt-BR" sz="2000" b="1" dirty="0"/>
              <a:t>OBJETO</a:t>
            </a:r>
            <a:r>
              <a:rPr lang="pt-BR" sz="2000" dirty="0"/>
              <a:t>: locação de sistema informatizado de gestão pública municipal e licenciamento de uso de software integrado de gestão a serem utilizados pela Prefeitura, SAAE e Câmara, pelo período de 24 meses.</a:t>
            </a:r>
          </a:p>
          <a:p>
            <a:pPr algn="just">
              <a:spcAft>
                <a:spcPts val="1200"/>
              </a:spcAft>
            </a:pPr>
            <a:r>
              <a:rPr lang="pt-BR" sz="2000" b="1" dirty="0"/>
              <a:t>PROCESSOS: </a:t>
            </a:r>
            <a:r>
              <a:rPr lang="pt-BR" sz="2000" dirty="0"/>
              <a:t>TC-021445.989.23-9; TC-021456.989.23-5; TC-021463.989.23-6; TC-021466.989.23-3 E TC-021491.989.23-2</a:t>
            </a:r>
          </a:p>
          <a:p>
            <a:pPr algn="just">
              <a:spcAft>
                <a:spcPts val="1200"/>
              </a:spcAft>
            </a:pPr>
            <a:r>
              <a:rPr lang="pt-BR" sz="2000" b="1" dirty="0"/>
              <a:t>PONTOS IMPUGNADOS: </a:t>
            </a:r>
            <a:r>
              <a:rPr lang="pt-BR" sz="2000" dirty="0"/>
              <a:t>Ausência de informações essenciais à formulação da proposta, excessivas prerrogativas do pregoeiro, exigência genérica de qualificação técnica e outros</a:t>
            </a:r>
          </a:p>
          <a:p>
            <a:pPr algn="r">
              <a:spcAft>
                <a:spcPts val="1200"/>
              </a:spcAft>
            </a:pPr>
            <a:r>
              <a:rPr lang="pt-BR" sz="1500" dirty="0"/>
              <a:t>(continua)</a:t>
            </a:r>
          </a:p>
        </p:txBody>
      </p:sp>
    </p:spTree>
    <p:extLst>
      <p:ext uri="{BB962C8B-B14F-4D97-AF65-F5344CB8AC3E}">
        <p14:creationId xmlns:p14="http://schemas.microsoft.com/office/powerpoint/2010/main" val="2956982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1E049C37-F2FD-1546-F95A-0A87E3060617}"/>
              </a:ext>
            </a:extLst>
          </p:cNvPr>
          <p:cNvSpPr txBox="1"/>
          <p:nvPr/>
        </p:nvSpPr>
        <p:spPr>
          <a:xfrm>
            <a:off x="890284" y="275288"/>
            <a:ext cx="7272808" cy="707886"/>
          </a:xfrm>
          <a:prstGeom prst="rect">
            <a:avLst/>
          </a:prstGeom>
          <a:noFill/>
        </p:spPr>
        <p:txBody>
          <a:bodyPr wrap="square" rtlCol="0">
            <a:spAutoFit/>
          </a:bodyPr>
          <a:lstStyle/>
          <a:p>
            <a:pPr algn="ctr"/>
            <a:r>
              <a:rPr lang="pt-BR" sz="4000" b="1"/>
              <a:t>ETP na Prática</a:t>
            </a:r>
            <a:endParaRPr lang="pt-BR" sz="3000" b="1"/>
          </a:p>
        </p:txBody>
      </p:sp>
      <p:sp>
        <p:nvSpPr>
          <p:cNvPr id="2" name="CaixaDeTexto 1">
            <a:extLst>
              <a:ext uri="{FF2B5EF4-FFF2-40B4-BE49-F238E27FC236}">
                <a16:creationId xmlns:a16="http://schemas.microsoft.com/office/drawing/2014/main" id="{ED8A25CD-6392-6E50-2573-4C48046D15CF}"/>
              </a:ext>
            </a:extLst>
          </p:cNvPr>
          <p:cNvSpPr txBox="1"/>
          <p:nvPr/>
        </p:nvSpPr>
        <p:spPr>
          <a:xfrm>
            <a:off x="458236" y="983174"/>
            <a:ext cx="8136904" cy="3785652"/>
          </a:xfrm>
          <a:prstGeom prst="rect">
            <a:avLst/>
          </a:prstGeom>
          <a:noFill/>
        </p:spPr>
        <p:txBody>
          <a:bodyPr wrap="square" rtlCol="0">
            <a:spAutoFit/>
          </a:bodyPr>
          <a:lstStyle/>
          <a:p>
            <a:pPr algn="just">
              <a:spcAft>
                <a:spcPts val="1200"/>
              </a:spcAft>
            </a:pPr>
            <a:r>
              <a:rPr lang="pt-BR" sz="2000" b="1" dirty="0"/>
              <a:t>DECISÃO: </a:t>
            </a:r>
            <a:r>
              <a:rPr lang="pt-BR" sz="2000" dirty="0"/>
              <a:t>Procedência parcial.</a:t>
            </a:r>
            <a:endParaRPr lang="pt-BR" sz="2000" b="1" dirty="0"/>
          </a:p>
          <a:p>
            <a:pPr marL="342900" indent="-342900" algn="just">
              <a:spcAft>
                <a:spcPts val="1200"/>
              </a:spcAft>
              <a:buFontTx/>
              <a:buChar char="-"/>
            </a:pPr>
            <a:r>
              <a:rPr lang="pt-BR" sz="2000" dirty="0"/>
              <a:t>Possibilidade de contratação conjunta do objeto por órgãos da administração municipal. </a:t>
            </a:r>
          </a:p>
          <a:p>
            <a:pPr marL="342900" indent="-342900" algn="just">
              <a:spcAft>
                <a:spcPts val="1200"/>
              </a:spcAft>
              <a:buFontTx/>
              <a:buChar char="-"/>
            </a:pPr>
            <a:r>
              <a:rPr lang="pt-BR" sz="2000" dirty="0"/>
              <a:t>Necessidade de contenção das prerrogativas atribuídas ao pregoeiro.</a:t>
            </a:r>
          </a:p>
          <a:p>
            <a:pPr marL="342900" indent="-342900" algn="just">
              <a:spcAft>
                <a:spcPts val="1200"/>
              </a:spcAft>
              <a:buFontTx/>
              <a:buChar char="-"/>
            </a:pPr>
            <a:r>
              <a:rPr lang="pt-BR" sz="2000" dirty="0"/>
              <a:t>Ausência de informações essenciais ao dimensionamento do objeto.</a:t>
            </a:r>
          </a:p>
          <a:p>
            <a:pPr marL="342900" indent="-342900" algn="just">
              <a:spcAft>
                <a:spcPts val="1200"/>
              </a:spcAft>
              <a:buFontTx/>
              <a:buChar char="-"/>
            </a:pPr>
            <a:r>
              <a:rPr lang="pt-BR" sz="2000" b="1" dirty="0"/>
              <a:t>Precariedade do estudo técnico preliminar</a:t>
            </a:r>
            <a:r>
              <a:rPr lang="pt-BR" sz="2000" dirty="0"/>
              <a:t>. </a:t>
            </a:r>
          </a:p>
          <a:p>
            <a:pPr marL="342900" indent="-342900" algn="just">
              <a:spcAft>
                <a:spcPts val="1200"/>
              </a:spcAft>
              <a:buFontTx/>
              <a:buChar char="-"/>
            </a:pPr>
            <a:r>
              <a:rPr lang="pt-BR" sz="2000" dirty="0"/>
              <a:t>Inconsistência da fórmula de remuneração. Exigência genérica de qualificação técnica. </a:t>
            </a:r>
          </a:p>
          <a:p>
            <a:pPr marL="342900" indent="-342900" algn="just">
              <a:spcAft>
                <a:spcPts val="1200"/>
              </a:spcAft>
              <a:buFontTx/>
              <a:buChar char="-"/>
            </a:pPr>
            <a:r>
              <a:rPr lang="pt-BR" sz="2000" b="1" dirty="0"/>
              <a:t>Subcontratação insuficientemente disciplinada</a:t>
            </a:r>
            <a:r>
              <a:rPr lang="pt-BR" sz="2000" dirty="0"/>
              <a:t>. </a:t>
            </a:r>
          </a:p>
        </p:txBody>
      </p:sp>
      <p:sp>
        <p:nvSpPr>
          <p:cNvPr id="5" name="CaixaDeTexto 4">
            <a:extLst>
              <a:ext uri="{FF2B5EF4-FFF2-40B4-BE49-F238E27FC236}">
                <a16:creationId xmlns:a16="http://schemas.microsoft.com/office/drawing/2014/main" id="{71D38934-CF9C-9750-8BEC-ADA6D53A8B56}"/>
              </a:ext>
            </a:extLst>
          </p:cNvPr>
          <p:cNvSpPr txBox="1"/>
          <p:nvPr/>
        </p:nvSpPr>
        <p:spPr>
          <a:xfrm>
            <a:off x="3983226" y="4791909"/>
            <a:ext cx="4611914" cy="261610"/>
          </a:xfrm>
          <a:prstGeom prst="rect">
            <a:avLst/>
          </a:prstGeom>
          <a:noFill/>
        </p:spPr>
        <p:txBody>
          <a:bodyPr wrap="square">
            <a:spAutoFit/>
          </a:bodyPr>
          <a:lstStyle/>
          <a:p>
            <a:pPr algn="r">
              <a:spcAft>
                <a:spcPts val="1200"/>
              </a:spcAft>
            </a:pPr>
            <a:r>
              <a:rPr lang="pt-BR" sz="1100"/>
              <a:t>(continua)</a:t>
            </a:r>
          </a:p>
        </p:txBody>
      </p:sp>
    </p:spTree>
    <p:extLst>
      <p:ext uri="{BB962C8B-B14F-4D97-AF65-F5344CB8AC3E}">
        <p14:creationId xmlns:p14="http://schemas.microsoft.com/office/powerpoint/2010/main" val="1237361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1E049C37-F2FD-1546-F95A-0A87E3060617}"/>
              </a:ext>
            </a:extLst>
          </p:cNvPr>
          <p:cNvSpPr txBox="1"/>
          <p:nvPr/>
        </p:nvSpPr>
        <p:spPr>
          <a:xfrm>
            <a:off x="864158" y="633663"/>
            <a:ext cx="7272808" cy="707886"/>
          </a:xfrm>
          <a:prstGeom prst="rect">
            <a:avLst/>
          </a:prstGeom>
          <a:noFill/>
        </p:spPr>
        <p:txBody>
          <a:bodyPr wrap="square" rtlCol="0">
            <a:spAutoFit/>
          </a:bodyPr>
          <a:lstStyle/>
          <a:p>
            <a:pPr algn="ctr"/>
            <a:r>
              <a:rPr lang="pt-BR" sz="4000" b="1"/>
              <a:t>ETP na Prática</a:t>
            </a:r>
            <a:endParaRPr lang="pt-BR" sz="3000" b="1"/>
          </a:p>
        </p:txBody>
      </p:sp>
      <p:sp>
        <p:nvSpPr>
          <p:cNvPr id="2" name="CaixaDeTexto 1">
            <a:extLst>
              <a:ext uri="{FF2B5EF4-FFF2-40B4-BE49-F238E27FC236}">
                <a16:creationId xmlns:a16="http://schemas.microsoft.com/office/drawing/2014/main" id="{ED8A25CD-6392-6E50-2573-4C48046D15CF}"/>
              </a:ext>
            </a:extLst>
          </p:cNvPr>
          <p:cNvSpPr txBox="1"/>
          <p:nvPr/>
        </p:nvSpPr>
        <p:spPr>
          <a:xfrm>
            <a:off x="1132228" y="2029579"/>
            <a:ext cx="7272808" cy="1631216"/>
          </a:xfrm>
          <a:prstGeom prst="rect">
            <a:avLst/>
          </a:prstGeom>
          <a:noFill/>
        </p:spPr>
        <p:txBody>
          <a:bodyPr wrap="square" rtlCol="0">
            <a:spAutoFit/>
          </a:bodyPr>
          <a:lstStyle/>
          <a:p>
            <a:pPr algn="just">
              <a:spcAft>
                <a:spcPts val="1200"/>
              </a:spcAft>
            </a:pPr>
            <a:r>
              <a:rPr lang="pt-BR" sz="2000" b="1" dirty="0"/>
              <a:t>PRINCIPAL RECADO</a:t>
            </a:r>
            <a:r>
              <a:rPr lang="pt-BR" sz="2000" dirty="0"/>
              <a:t>: Mantido entendimento já consolidado. Novidade: </a:t>
            </a:r>
            <a:r>
              <a:rPr lang="pt-BR" sz="2000" b="1" dirty="0"/>
              <a:t>Precariedade do ETP prejudicou o certame</a:t>
            </a:r>
            <a:r>
              <a:rPr lang="pt-BR" sz="2000" dirty="0"/>
              <a:t>, entre os pontos criticados estão as informações insuficientes para formulação de propostas, e ausência de regras claras de subcontratação.</a:t>
            </a:r>
            <a:endParaRPr lang="pt-BR" sz="2000" b="1" dirty="0"/>
          </a:p>
        </p:txBody>
      </p:sp>
    </p:spTree>
    <p:extLst>
      <p:ext uri="{BB962C8B-B14F-4D97-AF65-F5344CB8AC3E}">
        <p14:creationId xmlns:p14="http://schemas.microsoft.com/office/powerpoint/2010/main" val="2530936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1E049C37-F2FD-1546-F95A-0A87E3060617}"/>
              </a:ext>
            </a:extLst>
          </p:cNvPr>
          <p:cNvSpPr txBox="1"/>
          <p:nvPr/>
        </p:nvSpPr>
        <p:spPr>
          <a:xfrm>
            <a:off x="864158" y="208547"/>
            <a:ext cx="7272808" cy="707886"/>
          </a:xfrm>
          <a:prstGeom prst="rect">
            <a:avLst/>
          </a:prstGeom>
          <a:noFill/>
        </p:spPr>
        <p:txBody>
          <a:bodyPr wrap="square" rtlCol="0">
            <a:spAutoFit/>
          </a:bodyPr>
          <a:lstStyle/>
          <a:p>
            <a:pPr algn="ctr"/>
            <a:r>
              <a:rPr lang="pt-BR" sz="4000" b="1" dirty="0"/>
              <a:t>ETP na Prática</a:t>
            </a:r>
            <a:endParaRPr lang="pt-BR" sz="3000" b="1" dirty="0"/>
          </a:p>
        </p:txBody>
      </p:sp>
      <p:sp>
        <p:nvSpPr>
          <p:cNvPr id="2" name="CaixaDeTexto 1">
            <a:extLst>
              <a:ext uri="{FF2B5EF4-FFF2-40B4-BE49-F238E27FC236}">
                <a16:creationId xmlns:a16="http://schemas.microsoft.com/office/drawing/2014/main" id="{794EB260-7077-0EBF-5658-1CFAC65941AC}"/>
              </a:ext>
            </a:extLst>
          </p:cNvPr>
          <p:cNvSpPr txBox="1"/>
          <p:nvPr/>
        </p:nvSpPr>
        <p:spPr>
          <a:xfrm>
            <a:off x="540122" y="1188169"/>
            <a:ext cx="8136904" cy="3785652"/>
          </a:xfrm>
          <a:prstGeom prst="rect">
            <a:avLst/>
          </a:prstGeom>
          <a:noFill/>
        </p:spPr>
        <p:txBody>
          <a:bodyPr wrap="square" rtlCol="0">
            <a:spAutoFit/>
          </a:bodyPr>
          <a:lstStyle/>
          <a:p>
            <a:pPr algn="just">
              <a:spcAft>
                <a:spcPts val="1200"/>
              </a:spcAft>
            </a:pPr>
            <a:r>
              <a:rPr lang="pt-BR" sz="2000" b="1" dirty="0"/>
              <a:t>OBJETO</a:t>
            </a:r>
            <a:r>
              <a:rPr lang="pt-BR" sz="2000" dirty="0"/>
              <a:t>: Contratação de serviços de transporte intermunicipal de estudantes de cursos de nível superior.</a:t>
            </a:r>
          </a:p>
          <a:p>
            <a:pPr algn="just">
              <a:spcAft>
                <a:spcPts val="1200"/>
              </a:spcAft>
            </a:pPr>
            <a:r>
              <a:rPr lang="pt-BR" sz="2000" b="1" dirty="0"/>
              <a:t>PROCESSOS: </a:t>
            </a:r>
            <a:r>
              <a:rPr lang="pt-BR" sz="2000" dirty="0"/>
              <a:t>TC-001764.989.24-0 e TC-005322.989.24-5 </a:t>
            </a:r>
          </a:p>
          <a:p>
            <a:pPr algn="just">
              <a:spcAft>
                <a:spcPts val="1200"/>
              </a:spcAft>
            </a:pPr>
            <a:r>
              <a:rPr lang="pt-BR" sz="2000" b="1" dirty="0"/>
              <a:t>PONTOS IMPUGNADOS: </a:t>
            </a:r>
            <a:r>
              <a:rPr lang="pt-BR" sz="2000" dirty="0"/>
              <a:t>Critério de julgamento adotado (menor preço por lote), ausência de índices contábeis, garantia contratual como limitador de participação e ano de fabricação dos veículos.</a:t>
            </a:r>
          </a:p>
          <a:p>
            <a:pPr algn="just">
              <a:spcAft>
                <a:spcPts val="1200"/>
              </a:spcAft>
            </a:pPr>
            <a:r>
              <a:rPr lang="pt-BR" sz="2000" b="1" dirty="0"/>
              <a:t>DECISÃO: </a:t>
            </a:r>
            <a:r>
              <a:rPr lang="pt-BR" sz="2000" dirty="0"/>
              <a:t>Relator não suspendeu.</a:t>
            </a:r>
          </a:p>
          <a:p>
            <a:pPr algn="just">
              <a:spcAft>
                <a:spcPts val="1200"/>
              </a:spcAft>
            </a:pPr>
            <a:r>
              <a:rPr lang="pt-BR" sz="2000" b="1" dirty="0"/>
              <a:t>PRINCIPAL RECADO</a:t>
            </a:r>
            <a:r>
              <a:rPr lang="pt-BR" sz="2000" dirty="0"/>
              <a:t>: A </a:t>
            </a:r>
            <a:r>
              <a:rPr lang="pt-BR" sz="2000" b="1" dirty="0"/>
              <a:t>existência de um ETP </a:t>
            </a:r>
            <a:r>
              <a:rPr lang="pt-BR" sz="2000" b="1" dirty="0">
                <a:highlight>
                  <a:srgbClr val="FFFF00"/>
                </a:highlight>
              </a:rPr>
              <a:t>bem elaborado </a:t>
            </a:r>
            <a:r>
              <a:rPr lang="pt-BR" sz="2000" b="1" dirty="0"/>
              <a:t>e </a:t>
            </a:r>
            <a:r>
              <a:rPr lang="pt-BR" sz="2000" b="1" dirty="0">
                <a:highlight>
                  <a:srgbClr val="FFFF00"/>
                </a:highlight>
              </a:rPr>
              <a:t>colocado à disposição como anexo do Edital</a:t>
            </a:r>
            <a:r>
              <a:rPr lang="pt-BR" sz="2000" b="1" dirty="0"/>
              <a:t> permitiu ao TCESP analisar as exigências e concluir que não caberia intervenção da Corte naquele momento</a:t>
            </a:r>
          </a:p>
        </p:txBody>
      </p:sp>
    </p:spTree>
    <p:extLst>
      <p:ext uri="{BB962C8B-B14F-4D97-AF65-F5344CB8AC3E}">
        <p14:creationId xmlns:p14="http://schemas.microsoft.com/office/powerpoint/2010/main" val="3352670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1E049C37-F2FD-1546-F95A-0A87E3060617}"/>
              </a:ext>
            </a:extLst>
          </p:cNvPr>
          <p:cNvSpPr txBox="1"/>
          <p:nvPr/>
        </p:nvSpPr>
        <p:spPr>
          <a:xfrm>
            <a:off x="972170" y="620445"/>
            <a:ext cx="7272808" cy="707886"/>
          </a:xfrm>
          <a:prstGeom prst="rect">
            <a:avLst/>
          </a:prstGeom>
          <a:noFill/>
        </p:spPr>
        <p:txBody>
          <a:bodyPr wrap="square" rtlCol="0">
            <a:spAutoFit/>
          </a:bodyPr>
          <a:lstStyle/>
          <a:p>
            <a:pPr algn="ctr"/>
            <a:r>
              <a:rPr lang="pt-BR" sz="4000" b="1" dirty="0"/>
              <a:t>ETP na Prática</a:t>
            </a:r>
            <a:endParaRPr lang="pt-BR" sz="3000" b="1" dirty="0"/>
          </a:p>
        </p:txBody>
      </p:sp>
      <p:sp>
        <p:nvSpPr>
          <p:cNvPr id="2" name="CaixaDeTexto 1">
            <a:extLst>
              <a:ext uri="{FF2B5EF4-FFF2-40B4-BE49-F238E27FC236}">
                <a16:creationId xmlns:a16="http://schemas.microsoft.com/office/drawing/2014/main" id="{FFD71A32-FDC3-4E04-E2D5-35FE5921D9F0}"/>
              </a:ext>
            </a:extLst>
          </p:cNvPr>
          <p:cNvSpPr txBox="1"/>
          <p:nvPr/>
        </p:nvSpPr>
        <p:spPr>
          <a:xfrm>
            <a:off x="540122" y="1829195"/>
            <a:ext cx="8136904" cy="2631490"/>
          </a:xfrm>
          <a:prstGeom prst="rect">
            <a:avLst/>
          </a:prstGeom>
          <a:noFill/>
        </p:spPr>
        <p:txBody>
          <a:bodyPr wrap="square" rtlCol="0">
            <a:spAutoFit/>
          </a:bodyPr>
          <a:lstStyle/>
          <a:p>
            <a:pPr algn="just">
              <a:spcAft>
                <a:spcPts val="1200"/>
              </a:spcAft>
            </a:pPr>
            <a:r>
              <a:rPr lang="pt-BR" sz="2000" b="1" dirty="0">
                <a:latin typeface="+mn-lt"/>
              </a:rPr>
              <a:t>OBJETO</a:t>
            </a:r>
            <a:r>
              <a:rPr lang="pt-BR" sz="2000" dirty="0">
                <a:latin typeface="+mn-lt"/>
              </a:rPr>
              <a:t>: Contratação de empresa para prestação de serviços técnicos legislativos de estudos, avaliação e revisão da legislação municipal para reestruturação do Estatuto do Magistério da Educação Básica e do Plano de Carreira dos profissionais do Magistério</a:t>
            </a:r>
            <a:endParaRPr lang="pt-BR" sz="2000" dirty="0">
              <a:latin typeface="+mn-lt"/>
              <a:ea typeface="Calibri" panose="020F0502020204030204" pitchFamily="34" charset="0"/>
            </a:endParaRPr>
          </a:p>
          <a:p>
            <a:pPr algn="just">
              <a:spcAft>
                <a:spcPts val="1200"/>
              </a:spcAft>
            </a:pPr>
            <a:r>
              <a:rPr lang="pt-BR" sz="2000" b="1" dirty="0">
                <a:latin typeface="+mn-lt"/>
              </a:rPr>
              <a:t>PROCESSOS: </a:t>
            </a:r>
            <a:r>
              <a:rPr lang="pt-BR" sz="2000" dirty="0">
                <a:latin typeface="+mn-lt"/>
              </a:rPr>
              <a:t>TC-022832.989.23-0</a:t>
            </a:r>
          </a:p>
          <a:p>
            <a:pPr algn="just">
              <a:spcAft>
                <a:spcPts val="1200"/>
              </a:spcAft>
            </a:pPr>
            <a:r>
              <a:rPr lang="pt-BR" sz="2000" b="1" dirty="0">
                <a:latin typeface="+mn-lt"/>
              </a:rPr>
              <a:t>PONTO IMPUGNADO: </a:t>
            </a:r>
            <a:r>
              <a:rPr lang="pt-BR" sz="2000" dirty="0">
                <a:latin typeface="+mn-lt"/>
              </a:rPr>
              <a:t>Critério de julgamento adotado (menor preço)</a:t>
            </a:r>
          </a:p>
          <a:p>
            <a:pPr algn="r">
              <a:spcAft>
                <a:spcPts val="1200"/>
              </a:spcAft>
            </a:pPr>
            <a:r>
              <a:rPr lang="pt-BR" sz="1500" dirty="0">
                <a:latin typeface="+mn-lt"/>
              </a:rPr>
              <a:t>(continua)</a:t>
            </a:r>
          </a:p>
        </p:txBody>
      </p:sp>
    </p:spTree>
    <p:extLst>
      <p:ext uri="{BB962C8B-B14F-4D97-AF65-F5344CB8AC3E}">
        <p14:creationId xmlns:p14="http://schemas.microsoft.com/office/powerpoint/2010/main" val="537685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261A3-886A-8731-888D-3FB797618B53}"/>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1E049C37-F2FD-1546-F95A-0A87E3060617}"/>
              </a:ext>
            </a:extLst>
          </p:cNvPr>
          <p:cNvSpPr txBox="1"/>
          <p:nvPr/>
        </p:nvSpPr>
        <p:spPr>
          <a:xfrm>
            <a:off x="864158" y="362433"/>
            <a:ext cx="7272808" cy="707886"/>
          </a:xfrm>
          <a:prstGeom prst="rect">
            <a:avLst/>
          </a:prstGeom>
          <a:noFill/>
        </p:spPr>
        <p:txBody>
          <a:bodyPr wrap="square" rtlCol="0">
            <a:spAutoFit/>
          </a:bodyPr>
          <a:lstStyle/>
          <a:p>
            <a:pPr algn="ctr"/>
            <a:r>
              <a:rPr lang="pt-BR" sz="4000" b="1" dirty="0"/>
              <a:t>ETP na Prática</a:t>
            </a:r>
            <a:endParaRPr lang="pt-BR" sz="3000" b="1" dirty="0"/>
          </a:p>
        </p:txBody>
      </p:sp>
      <p:sp>
        <p:nvSpPr>
          <p:cNvPr id="2" name="CaixaDeTexto 1">
            <a:extLst>
              <a:ext uri="{FF2B5EF4-FFF2-40B4-BE49-F238E27FC236}">
                <a16:creationId xmlns:a16="http://schemas.microsoft.com/office/drawing/2014/main" id="{A8384BEF-3A4C-0926-B7CF-84A967718404}"/>
              </a:ext>
            </a:extLst>
          </p:cNvPr>
          <p:cNvSpPr txBox="1"/>
          <p:nvPr/>
        </p:nvSpPr>
        <p:spPr>
          <a:xfrm>
            <a:off x="525607" y="1283368"/>
            <a:ext cx="8136904" cy="3754874"/>
          </a:xfrm>
          <a:prstGeom prst="rect">
            <a:avLst/>
          </a:prstGeom>
          <a:noFill/>
        </p:spPr>
        <p:txBody>
          <a:bodyPr wrap="square" lIns="91440" tIns="45720" rIns="91440" bIns="45720" rtlCol="0" anchor="t">
            <a:spAutoFit/>
          </a:bodyPr>
          <a:lstStyle/>
          <a:p>
            <a:pPr>
              <a:spcAft>
                <a:spcPts val="1200"/>
              </a:spcAft>
            </a:pPr>
            <a:r>
              <a:rPr lang="pt-BR" sz="1800" b="1" dirty="0">
                <a:latin typeface="+mn-lt"/>
                <a:cs typeface="Arial"/>
              </a:rPr>
              <a:t>DECISÃO: </a:t>
            </a:r>
            <a:r>
              <a:rPr lang="pt-BR" sz="1800" dirty="0">
                <a:latin typeface="+mn-lt"/>
                <a:cs typeface="Arial"/>
              </a:rPr>
              <a:t>Procedência</a:t>
            </a:r>
            <a:br>
              <a:rPr lang="pt-BR" sz="1800" dirty="0">
                <a:latin typeface="+mn-lt"/>
                <a:ea typeface="Calibri" panose="020F0502020204030204" pitchFamily="34" charset="0"/>
              </a:rPr>
            </a:br>
            <a:r>
              <a:rPr lang="pt-BR" sz="1800" dirty="0">
                <a:latin typeface="+mn-lt"/>
                <a:ea typeface="Calibri" panose="020F0502020204030204" pitchFamily="34" charset="0"/>
              </a:rPr>
              <a:t>- </a:t>
            </a:r>
            <a:r>
              <a:rPr lang="pt-BR" sz="1800" dirty="0">
                <a:latin typeface="+mn-lt"/>
                <a:ea typeface="Calibri"/>
                <a:cs typeface="Arial"/>
              </a:rPr>
              <a:t>Serviços técnicos especializados de natureza predominantemente intelectual.</a:t>
            </a:r>
          </a:p>
          <a:p>
            <a:pPr marL="285750" indent="-285750">
              <a:spcAft>
                <a:spcPts val="1200"/>
              </a:spcAft>
              <a:buFontTx/>
              <a:buChar char="-"/>
            </a:pPr>
            <a:r>
              <a:rPr lang="pt-BR" sz="1800" dirty="0">
                <a:latin typeface="+mn-lt"/>
                <a:ea typeface="Calibri"/>
                <a:cs typeface="Arial"/>
              </a:rPr>
              <a:t>Inadequação do critério de julgamento pelo menor preço para o objeto pretendido. </a:t>
            </a:r>
          </a:p>
          <a:p>
            <a:pPr marL="285750" indent="-285750">
              <a:spcAft>
                <a:spcPts val="1200"/>
              </a:spcAft>
              <a:buFontTx/>
              <a:buChar char="-"/>
            </a:pPr>
            <a:r>
              <a:rPr lang="pt-BR" sz="1800" dirty="0">
                <a:latin typeface="+mn-lt"/>
                <a:ea typeface="Calibri"/>
                <a:cs typeface="Arial"/>
              </a:rPr>
              <a:t> Anulação do certame. Descumprimento de determinação do Tribunal. </a:t>
            </a:r>
          </a:p>
          <a:p>
            <a:pPr marL="285750" indent="-285750">
              <a:spcAft>
                <a:spcPts val="1200"/>
              </a:spcAft>
              <a:buFontTx/>
              <a:buChar char="-"/>
            </a:pPr>
            <a:r>
              <a:rPr lang="pt-BR" sz="1800" dirty="0">
                <a:latin typeface="+mn-lt"/>
                <a:ea typeface="Calibri"/>
                <a:cs typeface="Arial"/>
              </a:rPr>
              <a:t>Ausência de estudo técnico preliminar.</a:t>
            </a:r>
            <a:endParaRPr lang="pt-BR" sz="1800" dirty="0">
              <a:latin typeface="+mn-lt"/>
              <a:ea typeface="Calibri" panose="020F0502020204030204" pitchFamily="34" charset="0"/>
            </a:endParaRPr>
          </a:p>
          <a:p>
            <a:pPr algn="just">
              <a:spcAft>
                <a:spcPts val="1200"/>
              </a:spcAft>
            </a:pPr>
            <a:r>
              <a:rPr lang="pt-BR" sz="1800" b="1" dirty="0">
                <a:latin typeface="+mn-lt"/>
              </a:rPr>
              <a:t>PRINCIPAL RECADO</a:t>
            </a:r>
            <a:r>
              <a:rPr lang="pt-BR" sz="1800" dirty="0">
                <a:latin typeface="+mn-lt"/>
              </a:rPr>
              <a:t>: A </a:t>
            </a:r>
            <a:r>
              <a:rPr lang="pt-BR" sz="1800" b="1" u="sng" dirty="0">
                <a:highlight>
                  <a:srgbClr val="FFFF00"/>
                </a:highlight>
                <a:latin typeface="+mn-lt"/>
              </a:rPr>
              <a:t>ausência de ETP prejudicou a contratação</a:t>
            </a:r>
            <a:r>
              <a:rPr lang="pt-BR" sz="1800" dirty="0">
                <a:latin typeface="+mn-lt"/>
              </a:rPr>
              <a:t>, </a:t>
            </a:r>
            <a:r>
              <a:rPr lang="pt-BR" sz="1800" b="1" dirty="0">
                <a:latin typeface="+mn-lt"/>
              </a:rPr>
              <a:t>vez que indispensável para o caso</a:t>
            </a:r>
            <a:r>
              <a:rPr lang="pt-BR" sz="1800" dirty="0">
                <a:latin typeface="+mn-lt"/>
              </a:rPr>
              <a:t>. Externou-se entendimento de que o objeto pretendido (serviço técnico especializado) x critério de julgamento adotado (menor preço) desatende o estabelecido nos artigos 6º, XVIII (serviços técnicos especializados) e 36, §1º, I, (critério de julgamento técnica e preço) da Lei Federal nº 14.133/21</a:t>
            </a:r>
            <a:endParaRPr lang="pt-BR" sz="1800" b="1" dirty="0">
              <a:latin typeface="+mn-lt"/>
            </a:endParaRPr>
          </a:p>
        </p:txBody>
      </p:sp>
    </p:spTree>
    <p:extLst>
      <p:ext uri="{BB962C8B-B14F-4D97-AF65-F5344CB8AC3E}">
        <p14:creationId xmlns:p14="http://schemas.microsoft.com/office/powerpoint/2010/main" val="3676095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2131B-2912-F07E-F562-494DEFAD0A94}"/>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06E61FCB-94D3-5642-3E44-ED813E334516}"/>
              </a:ext>
            </a:extLst>
          </p:cNvPr>
          <p:cNvSpPr txBox="1"/>
          <p:nvPr/>
        </p:nvSpPr>
        <p:spPr>
          <a:xfrm>
            <a:off x="1101327" y="1495744"/>
            <a:ext cx="7733040" cy="762614"/>
          </a:xfrm>
          <a:prstGeom prst="rect">
            <a:avLst/>
          </a:prstGeom>
          <a:noFill/>
        </p:spPr>
        <p:txBody>
          <a:bodyPr wrap="square" rtlCol="0">
            <a:spAutoFit/>
          </a:bodyPr>
          <a:lstStyle/>
          <a:p>
            <a:pPr algn="just">
              <a:spcBef>
                <a:spcPts val="300"/>
              </a:spcBef>
              <a:spcAft>
                <a:spcPts val="300"/>
              </a:spcAft>
            </a:pPr>
            <a:r>
              <a:rPr lang="pt-BR" sz="2200" dirty="0"/>
              <a:t>Licitações realizadas </a:t>
            </a:r>
            <a:r>
              <a:rPr lang="pt-BR" sz="2200" b="1" dirty="0"/>
              <a:t>preferencialmente</a:t>
            </a:r>
            <a:r>
              <a:rPr lang="pt-BR" sz="2200" dirty="0"/>
              <a:t> sob a </a:t>
            </a:r>
            <a:r>
              <a:rPr lang="pt-BR" sz="2200" b="1" dirty="0"/>
              <a:t>forma eletrônica</a:t>
            </a:r>
            <a:r>
              <a:rPr lang="pt-BR" sz="2200" dirty="0"/>
              <a:t>. (Art. 17, § 2º) </a:t>
            </a:r>
          </a:p>
        </p:txBody>
      </p:sp>
      <p:sp>
        <p:nvSpPr>
          <p:cNvPr id="4" name="CaixaDeTexto 3">
            <a:extLst>
              <a:ext uri="{FF2B5EF4-FFF2-40B4-BE49-F238E27FC236}">
                <a16:creationId xmlns:a16="http://schemas.microsoft.com/office/drawing/2014/main" id="{5374CA82-ACFE-E7B0-FAAB-06DC5E24A6C4}"/>
              </a:ext>
            </a:extLst>
          </p:cNvPr>
          <p:cNvSpPr txBox="1"/>
          <p:nvPr/>
        </p:nvSpPr>
        <p:spPr>
          <a:xfrm>
            <a:off x="864158" y="412414"/>
            <a:ext cx="7272808" cy="707886"/>
          </a:xfrm>
          <a:prstGeom prst="rect">
            <a:avLst/>
          </a:prstGeom>
          <a:noFill/>
        </p:spPr>
        <p:txBody>
          <a:bodyPr wrap="square" rtlCol="0">
            <a:spAutoFit/>
          </a:bodyPr>
          <a:lstStyle/>
          <a:p>
            <a:pPr algn="ctr"/>
            <a:r>
              <a:rPr lang="pt-BR" sz="4000" b="1" dirty="0"/>
              <a:t>REGRAS GERAIS</a:t>
            </a:r>
          </a:p>
        </p:txBody>
      </p:sp>
      <p:sp>
        <p:nvSpPr>
          <p:cNvPr id="5" name="CaixaDeTexto 4">
            <a:extLst>
              <a:ext uri="{FF2B5EF4-FFF2-40B4-BE49-F238E27FC236}">
                <a16:creationId xmlns:a16="http://schemas.microsoft.com/office/drawing/2014/main" id="{6C390BF3-347C-9791-304E-018AE8192584}"/>
              </a:ext>
            </a:extLst>
          </p:cNvPr>
          <p:cNvSpPr txBox="1"/>
          <p:nvPr/>
        </p:nvSpPr>
        <p:spPr>
          <a:xfrm>
            <a:off x="1717326" y="4018580"/>
            <a:ext cx="6170386" cy="646331"/>
          </a:xfrm>
          <a:prstGeom prst="rect">
            <a:avLst/>
          </a:prstGeom>
          <a:noFill/>
          <a:ln w="19050">
            <a:solidFill>
              <a:srgbClr val="C00000"/>
            </a:solidFill>
            <a:prstDash val="sysDot"/>
          </a:ln>
        </p:spPr>
        <p:txBody>
          <a:bodyPr wrap="square">
            <a:spAutoFit/>
          </a:bodyPr>
          <a:lstStyle/>
          <a:p>
            <a:r>
              <a:rPr lang="pt-BR" sz="1800" i="0" dirty="0">
                <a:effectLst/>
                <a:latin typeface="Arial" panose="020B0604020202020204" pitchFamily="34" charset="0"/>
              </a:rPr>
              <a:t>Gravação será juntada aos autos do processo licitatório depois de seu encerramento. (Art. 17, § 5º) </a:t>
            </a:r>
            <a:endParaRPr lang="pt-BR" sz="1800" dirty="0"/>
          </a:p>
        </p:txBody>
      </p:sp>
      <p:sp>
        <p:nvSpPr>
          <p:cNvPr id="7" name="CaixaDeTexto 6">
            <a:extLst>
              <a:ext uri="{FF2B5EF4-FFF2-40B4-BE49-F238E27FC236}">
                <a16:creationId xmlns:a16="http://schemas.microsoft.com/office/drawing/2014/main" id="{BC7075E1-34EE-99A3-C877-4DCEDE1B40B8}"/>
              </a:ext>
            </a:extLst>
          </p:cNvPr>
          <p:cNvSpPr txBox="1"/>
          <p:nvPr/>
        </p:nvSpPr>
        <p:spPr>
          <a:xfrm>
            <a:off x="1391941" y="2301360"/>
            <a:ext cx="6661499" cy="1631216"/>
          </a:xfrm>
          <a:prstGeom prst="rect">
            <a:avLst/>
          </a:prstGeom>
          <a:noFill/>
        </p:spPr>
        <p:txBody>
          <a:bodyPr wrap="square" rtlCol="0">
            <a:spAutoFit/>
          </a:bodyPr>
          <a:lstStyle/>
          <a:p>
            <a:pPr algn="just">
              <a:spcBef>
                <a:spcPts val="300"/>
              </a:spcBef>
              <a:spcAft>
                <a:spcPts val="300"/>
              </a:spcAft>
            </a:pPr>
            <a:r>
              <a:rPr lang="pt-BR" sz="2200" dirty="0"/>
              <a:t>Se presencial:</a:t>
            </a:r>
          </a:p>
          <a:p>
            <a:pPr marL="342900" indent="-342900" algn="just">
              <a:spcBef>
                <a:spcPts val="300"/>
              </a:spcBef>
              <a:spcAft>
                <a:spcPts val="300"/>
              </a:spcAft>
              <a:buFont typeface="Arial" panose="020B0604020202020204" pitchFamily="34" charset="0"/>
              <a:buChar char="•"/>
            </a:pPr>
            <a:r>
              <a:rPr lang="pt-BR" sz="2200" dirty="0"/>
              <a:t>A escolha deve ser motivada</a:t>
            </a:r>
          </a:p>
          <a:p>
            <a:pPr marL="342900" indent="-342900" algn="just">
              <a:spcBef>
                <a:spcPts val="300"/>
              </a:spcBef>
              <a:spcAft>
                <a:spcPts val="300"/>
              </a:spcAft>
              <a:buFont typeface="Arial" panose="020B0604020202020204" pitchFamily="34" charset="0"/>
              <a:buChar char="•"/>
            </a:pPr>
            <a:r>
              <a:rPr lang="pt-BR" sz="2200" dirty="0"/>
              <a:t>A sessão pública deve ser gravada em áudio e vídeo</a:t>
            </a:r>
          </a:p>
          <a:p>
            <a:pPr algn="just">
              <a:spcBef>
                <a:spcPts val="300"/>
              </a:spcBef>
              <a:spcAft>
                <a:spcPts val="300"/>
              </a:spcAft>
            </a:pPr>
            <a:r>
              <a:rPr lang="pt-BR" sz="1900" dirty="0"/>
              <a:t> </a:t>
            </a:r>
          </a:p>
        </p:txBody>
      </p:sp>
      <p:pic>
        <p:nvPicPr>
          <p:cNvPr id="9" name="Gráfico 8" descr="Internet com preenchimento sólido">
            <a:extLst>
              <a:ext uri="{FF2B5EF4-FFF2-40B4-BE49-F238E27FC236}">
                <a16:creationId xmlns:a16="http://schemas.microsoft.com/office/drawing/2014/main" id="{90D151C3-5545-B0A0-4C26-8245BDB7267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6927" y="1419851"/>
            <a:ext cx="914400" cy="914400"/>
          </a:xfrm>
          <a:prstGeom prst="rect">
            <a:avLst/>
          </a:prstGeom>
        </p:spPr>
      </p:pic>
      <p:pic>
        <p:nvPicPr>
          <p:cNvPr id="13" name="Gráfico 12" descr="Usuários com preenchimento sólido">
            <a:extLst>
              <a:ext uri="{FF2B5EF4-FFF2-40B4-BE49-F238E27FC236}">
                <a16:creationId xmlns:a16="http://schemas.microsoft.com/office/drawing/2014/main" id="{47A4976A-5D38-6D2D-31AA-80F1EEBE3C5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8473" y="2659768"/>
            <a:ext cx="914400" cy="914400"/>
          </a:xfrm>
          <a:prstGeom prst="rect">
            <a:avLst/>
          </a:prstGeom>
        </p:spPr>
      </p:pic>
    </p:spTree>
    <p:extLst>
      <p:ext uri="{BB962C8B-B14F-4D97-AF65-F5344CB8AC3E}">
        <p14:creationId xmlns:p14="http://schemas.microsoft.com/office/powerpoint/2010/main" val="102242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2131B-2912-F07E-F562-494DEFAD0A94}"/>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06E61FCB-94D3-5642-3E44-ED813E334516}"/>
              </a:ext>
            </a:extLst>
          </p:cNvPr>
          <p:cNvSpPr txBox="1"/>
          <p:nvPr/>
        </p:nvSpPr>
        <p:spPr>
          <a:xfrm>
            <a:off x="468114" y="707886"/>
            <a:ext cx="8244916" cy="4606710"/>
          </a:xfrm>
          <a:prstGeom prst="rect">
            <a:avLst/>
          </a:prstGeom>
          <a:noFill/>
        </p:spPr>
        <p:txBody>
          <a:bodyPr wrap="square" rtlCol="0">
            <a:spAutoFit/>
          </a:bodyPr>
          <a:lstStyle/>
          <a:p>
            <a:pPr algn="just">
              <a:spcBef>
                <a:spcPts val="300"/>
              </a:spcBef>
              <a:spcAft>
                <a:spcPts val="300"/>
              </a:spcAft>
            </a:pPr>
            <a:r>
              <a:rPr lang="pt-BR" sz="1900" dirty="0"/>
              <a:t>Alimentar o PNCP com, </a:t>
            </a:r>
            <a:r>
              <a:rPr lang="pt-BR" sz="1900" b="1" dirty="0"/>
              <a:t>no mínimo</a:t>
            </a:r>
            <a:r>
              <a:rPr lang="pt-BR" sz="1900" dirty="0"/>
              <a:t>, as seguintes informações: </a:t>
            </a:r>
          </a:p>
          <a:p>
            <a:pPr marL="342900" indent="-342900" algn="just">
              <a:spcBef>
                <a:spcPts val="300"/>
              </a:spcBef>
              <a:spcAft>
                <a:spcPts val="300"/>
              </a:spcAft>
              <a:buFont typeface="Arial" panose="020B0604020202020204" pitchFamily="34" charset="0"/>
              <a:buChar char="•"/>
            </a:pPr>
            <a:r>
              <a:rPr lang="pt-BR" sz="1900" b="1" dirty="0"/>
              <a:t>Inteiro teor </a:t>
            </a:r>
            <a:r>
              <a:rPr lang="pt-BR" sz="1900" dirty="0"/>
              <a:t>do Edital e seus anexos (artigo 54, caput e §3º) </a:t>
            </a:r>
          </a:p>
          <a:p>
            <a:pPr marL="342900" indent="-342900" algn="just">
              <a:lnSpc>
                <a:spcPct val="114000"/>
              </a:lnSpc>
              <a:spcBef>
                <a:spcPts val="300"/>
              </a:spcBef>
              <a:spcAft>
                <a:spcPts val="300"/>
              </a:spcAft>
              <a:buFont typeface="Arial" panose="020B0604020202020204" pitchFamily="34" charset="0"/>
              <a:buChar char="•"/>
            </a:pPr>
            <a:r>
              <a:rPr lang="pt-BR" sz="1900" b="1" dirty="0"/>
              <a:t>Publicações complementares:</a:t>
            </a:r>
          </a:p>
          <a:p>
            <a:pPr marL="684210" lvl="1" indent="-342900" algn="just">
              <a:lnSpc>
                <a:spcPct val="114000"/>
              </a:lnSpc>
              <a:spcBef>
                <a:spcPts val="300"/>
              </a:spcBef>
              <a:spcAft>
                <a:spcPts val="300"/>
              </a:spcAft>
              <a:buFont typeface="Arial" panose="020B0604020202020204" pitchFamily="34" charset="0"/>
              <a:buChar char="•"/>
            </a:pPr>
            <a:r>
              <a:rPr lang="pt-BR" sz="1900" b="1" dirty="0">
                <a:solidFill>
                  <a:srgbClr val="C00000"/>
                </a:solidFill>
              </a:rPr>
              <a:t>Obrigatórias</a:t>
            </a:r>
            <a:r>
              <a:rPr lang="pt-BR" sz="1900" b="1" dirty="0"/>
              <a:t> </a:t>
            </a:r>
            <a:r>
              <a:rPr lang="pt-BR" sz="1900" dirty="0"/>
              <a:t>(art. 54, §1º)</a:t>
            </a:r>
          </a:p>
          <a:p>
            <a:pPr marL="1027106" lvl="2" indent="-342900" algn="just">
              <a:lnSpc>
                <a:spcPct val="114000"/>
              </a:lnSpc>
              <a:spcBef>
                <a:spcPts val="300"/>
              </a:spcBef>
              <a:spcAft>
                <a:spcPts val="300"/>
              </a:spcAft>
              <a:buFont typeface="Arial" panose="020B0604020202020204" pitchFamily="34" charset="0"/>
              <a:buChar char="•"/>
            </a:pPr>
            <a:r>
              <a:rPr lang="pt-BR" sz="1900" dirty="0"/>
              <a:t>Extrato no </a:t>
            </a:r>
            <a:r>
              <a:rPr lang="pt-BR" sz="1900" b="1" dirty="0"/>
              <a:t>Diário Oficial</a:t>
            </a:r>
            <a:r>
              <a:rPr lang="pt-BR" sz="1900" dirty="0"/>
              <a:t> da União, Estado, DF </a:t>
            </a:r>
            <a:r>
              <a:rPr lang="pt-BR" sz="1900" b="1" dirty="0">
                <a:highlight>
                  <a:srgbClr val="FFFF00"/>
                </a:highlight>
              </a:rPr>
              <a:t>ou</a:t>
            </a:r>
            <a:r>
              <a:rPr lang="pt-BR" sz="1900" b="1" dirty="0"/>
              <a:t> </a:t>
            </a:r>
            <a:r>
              <a:rPr lang="pt-BR" sz="1900" dirty="0"/>
              <a:t>do Município / Consórcio (Ente de maior nível) </a:t>
            </a:r>
            <a:r>
              <a:rPr lang="pt-BR" sz="1900" b="1" dirty="0">
                <a:solidFill>
                  <a:srgbClr val="FF0000"/>
                </a:solidFill>
                <a:highlight>
                  <a:srgbClr val="FFFF00"/>
                </a:highlight>
              </a:rPr>
              <a:t>E</a:t>
            </a:r>
            <a:r>
              <a:rPr lang="pt-BR" sz="1900" b="1" dirty="0">
                <a:solidFill>
                  <a:srgbClr val="FF0000"/>
                </a:solidFill>
              </a:rPr>
              <a:t> </a:t>
            </a:r>
            <a:r>
              <a:rPr lang="pt-BR" sz="1900" dirty="0"/>
              <a:t>Jornal </a:t>
            </a:r>
            <a:r>
              <a:rPr lang="pt-BR" sz="1900" b="1" dirty="0"/>
              <a:t>Diário </a:t>
            </a:r>
            <a:r>
              <a:rPr lang="pt-BR" sz="1900" dirty="0"/>
              <a:t>de </a:t>
            </a:r>
            <a:r>
              <a:rPr lang="pt-BR" sz="1900" b="1" dirty="0"/>
              <a:t>Grande Circulação</a:t>
            </a:r>
            <a:r>
              <a:rPr lang="pt-BR" sz="1900" dirty="0"/>
              <a:t>)</a:t>
            </a:r>
          </a:p>
          <a:p>
            <a:pPr marL="684210" lvl="1" indent="-342900" algn="just">
              <a:lnSpc>
                <a:spcPct val="114000"/>
              </a:lnSpc>
              <a:spcBef>
                <a:spcPts val="300"/>
              </a:spcBef>
              <a:spcAft>
                <a:spcPts val="300"/>
              </a:spcAft>
              <a:buFont typeface="Arial" panose="020B0604020202020204" pitchFamily="34" charset="0"/>
              <a:buChar char="•"/>
            </a:pPr>
            <a:r>
              <a:rPr lang="pt-BR" sz="1900" b="1" dirty="0">
                <a:solidFill>
                  <a:schemeClr val="accent1">
                    <a:lumMod val="75000"/>
                  </a:schemeClr>
                </a:solidFill>
              </a:rPr>
              <a:t>Facultativa</a:t>
            </a:r>
            <a:r>
              <a:rPr lang="pt-BR" sz="1900" dirty="0"/>
              <a:t> (art. 54, §2º)</a:t>
            </a:r>
          </a:p>
          <a:p>
            <a:pPr marL="1027106" lvl="2" indent="-342900" algn="just">
              <a:lnSpc>
                <a:spcPct val="114000"/>
              </a:lnSpc>
              <a:spcBef>
                <a:spcPts val="300"/>
              </a:spcBef>
              <a:spcAft>
                <a:spcPts val="300"/>
              </a:spcAft>
              <a:buFont typeface="Arial" panose="020B0604020202020204" pitchFamily="34" charset="0"/>
              <a:buChar char="•"/>
            </a:pPr>
            <a:r>
              <a:rPr lang="pt-BR" sz="1900" dirty="0"/>
              <a:t>Disponibilização no Sítio Eletrônico do Ente/Órgão, no caso de Consórcio – Ente de maior nível) </a:t>
            </a:r>
          </a:p>
          <a:p>
            <a:pPr marL="684210" lvl="1" indent="-342900" algn="just">
              <a:lnSpc>
                <a:spcPct val="114000"/>
              </a:lnSpc>
              <a:spcBef>
                <a:spcPts val="300"/>
              </a:spcBef>
              <a:spcAft>
                <a:spcPts val="300"/>
              </a:spcAft>
              <a:buFont typeface="Arial" panose="020B0604020202020204" pitchFamily="34" charset="0"/>
              <a:buChar char="•"/>
            </a:pPr>
            <a:r>
              <a:rPr lang="pt-BR" sz="1900" b="1" dirty="0">
                <a:solidFill>
                  <a:srgbClr val="C00000"/>
                </a:solidFill>
              </a:rPr>
              <a:t>Obrigatória</a:t>
            </a:r>
            <a:r>
              <a:rPr lang="pt-BR" sz="1900" b="1" dirty="0"/>
              <a:t> - </a:t>
            </a:r>
            <a:r>
              <a:rPr lang="pt-BR" sz="1900" dirty="0"/>
              <a:t>Extrato do cartão de pagamento (artigo 75, §4º)</a:t>
            </a:r>
          </a:p>
          <a:p>
            <a:pPr marL="1027106" lvl="2" indent="-342900" algn="just">
              <a:lnSpc>
                <a:spcPct val="114000"/>
              </a:lnSpc>
              <a:spcBef>
                <a:spcPts val="300"/>
              </a:spcBef>
              <a:spcAft>
                <a:spcPts val="300"/>
              </a:spcAft>
              <a:buFont typeface="Arial" panose="020B0604020202020204" pitchFamily="34" charset="0"/>
              <a:buChar char="•"/>
            </a:pPr>
            <a:r>
              <a:rPr lang="pt-BR" sz="1900" b="1" dirty="0"/>
              <a:t>Adotado preferencialmente para contratações diretas com base no artigo 75, I e II</a:t>
            </a:r>
          </a:p>
        </p:txBody>
      </p:sp>
      <p:sp>
        <p:nvSpPr>
          <p:cNvPr id="4" name="CaixaDeTexto 3">
            <a:extLst>
              <a:ext uri="{FF2B5EF4-FFF2-40B4-BE49-F238E27FC236}">
                <a16:creationId xmlns:a16="http://schemas.microsoft.com/office/drawing/2014/main" id="{5374CA82-ACFE-E7B0-FAAB-06DC5E24A6C4}"/>
              </a:ext>
            </a:extLst>
          </p:cNvPr>
          <p:cNvSpPr txBox="1"/>
          <p:nvPr/>
        </p:nvSpPr>
        <p:spPr>
          <a:xfrm>
            <a:off x="864158" y="0"/>
            <a:ext cx="7272808" cy="707886"/>
          </a:xfrm>
          <a:prstGeom prst="rect">
            <a:avLst/>
          </a:prstGeom>
          <a:noFill/>
        </p:spPr>
        <p:txBody>
          <a:bodyPr wrap="square" rtlCol="0">
            <a:spAutoFit/>
          </a:bodyPr>
          <a:lstStyle/>
          <a:p>
            <a:pPr algn="ctr"/>
            <a:r>
              <a:rPr lang="pt-BR" sz="4000" b="1"/>
              <a:t>REGRAS GERAIS</a:t>
            </a:r>
          </a:p>
        </p:txBody>
      </p:sp>
    </p:spTree>
    <p:extLst>
      <p:ext uri="{BB962C8B-B14F-4D97-AF65-F5344CB8AC3E}">
        <p14:creationId xmlns:p14="http://schemas.microsoft.com/office/powerpoint/2010/main" val="2887231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573933" y="3087377"/>
            <a:ext cx="7995973" cy="707884"/>
          </a:xfrm>
          <a:prstGeom prst="rect">
            <a:avLst/>
          </a:prstGeom>
          <a:noFill/>
        </p:spPr>
        <p:txBody>
          <a:bodyPr wrap="square" lIns="91439" tIns="45719" rIns="91439" bIns="45719">
            <a:spAutoFit/>
          </a:bodyPr>
          <a:lstStyle/>
          <a:p>
            <a:pPr marL="0" marR="0" lvl="0" indent="0" algn="ctr" defTabSz="684206" rtl="0" eaLnBrk="1" fontAlgn="base" latinLnBrk="0" hangingPunct="1">
              <a:lnSpc>
                <a:spcPct val="100000"/>
              </a:lnSpc>
              <a:spcBef>
                <a:spcPct val="0"/>
              </a:spcBef>
              <a:spcAft>
                <a:spcPct val="0"/>
              </a:spcAft>
              <a:buClrTx/>
              <a:buSzTx/>
              <a:buFontTx/>
              <a:buNone/>
              <a:tabLst/>
              <a:defRPr/>
            </a:pPr>
            <a:r>
              <a:rPr kumimoji="0" lang="pt-BR" sz="4000" b="0" i="0" u="none" strike="noStrike" kern="1200" cap="none" spc="0" normalizeH="0" baseline="0" noProof="0" dirty="0">
                <a:ln>
                  <a:noFill/>
                </a:ln>
                <a:solidFill>
                  <a:prstClr val="white"/>
                </a:solidFill>
                <a:effectLst/>
                <a:uLnTx/>
                <a:uFillTx/>
                <a:latin typeface="Arial Black" panose="020B0A04020102020204" pitchFamily="34" charset="0"/>
                <a:ea typeface="+mn-ea"/>
                <a:cs typeface="Arial" panose="020B0604020202020204" pitchFamily="34" charset="0"/>
              </a:rPr>
              <a:t>Principais inovações da Lei</a:t>
            </a:r>
          </a:p>
        </p:txBody>
      </p:sp>
    </p:spTree>
    <p:extLst>
      <p:ext uri="{BB962C8B-B14F-4D97-AF65-F5344CB8AC3E}">
        <p14:creationId xmlns:p14="http://schemas.microsoft.com/office/powerpoint/2010/main" val="2361613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64E3A-903D-B0CB-D1AB-FFF4C59083DB}"/>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E0FE8F4A-0A6F-981D-C30B-B577EC4E6375}"/>
              </a:ext>
            </a:extLst>
          </p:cNvPr>
          <p:cNvSpPr txBox="1"/>
          <p:nvPr/>
        </p:nvSpPr>
        <p:spPr>
          <a:xfrm>
            <a:off x="432110" y="1854954"/>
            <a:ext cx="8136904" cy="2769989"/>
          </a:xfrm>
          <a:prstGeom prst="rect">
            <a:avLst/>
          </a:prstGeom>
          <a:noFill/>
        </p:spPr>
        <p:txBody>
          <a:bodyPr wrap="square" rtlCol="0">
            <a:spAutoFit/>
          </a:bodyPr>
          <a:lstStyle/>
          <a:p>
            <a:pPr marL="342900" indent="-342900" algn="just">
              <a:spcBef>
                <a:spcPts val="300"/>
              </a:spcBef>
              <a:spcAft>
                <a:spcPts val="300"/>
              </a:spcAft>
              <a:buFont typeface="Arial" panose="020B0604020202020204" pitchFamily="34" charset="0"/>
              <a:buChar char="•"/>
            </a:pPr>
            <a:r>
              <a:rPr lang="pt-BR" sz="2200" dirty="0"/>
              <a:t>Contratos e aditamentos (artigo 94). </a:t>
            </a:r>
            <a:r>
              <a:rPr lang="pt-BR" sz="2200" b="1" dirty="0">
                <a:solidFill>
                  <a:srgbClr val="C00000"/>
                </a:solidFill>
              </a:rPr>
              <a:t>Condição de eficácia</a:t>
            </a:r>
            <a:r>
              <a:rPr lang="pt-BR" sz="2200" dirty="0"/>
              <a:t>: </a:t>
            </a:r>
          </a:p>
          <a:p>
            <a:pPr marL="684210" lvl="1" indent="-342900" algn="just">
              <a:spcBef>
                <a:spcPts val="300"/>
              </a:spcBef>
              <a:spcAft>
                <a:spcPts val="300"/>
              </a:spcAft>
              <a:buFont typeface="Arial" panose="020B0604020202020204" pitchFamily="34" charset="0"/>
              <a:buChar char="•"/>
            </a:pPr>
            <a:r>
              <a:rPr lang="pt-BR" sz="2200" dirty="0"/>
              <a:t>20 dias úteis – licitação</a:t>
            </a:r>
          </a:p>
          <a:p>
            <a:pPr marL="684210" lvl="1" indent="-342900" algn="just">
              <a:spcBef>
                <a:spcPts val="300"/>
              </a:spcBef>
              <a:spcAft>
                <a:spcPts val="300"/>
              </a:spcAft>
              <a:buFont typeface="Arial" panose="020B0604020202020204" pitchFamily="34" charset="0"/>
              <a:buChar char="•"/>
            </a:pPr>
            <a:r>
              <a:rPr lang="pt-BR" sz="2200" dirty="0"/>
              <a:t>10 dias úteis – contratação direta</a:t>
            </a:r>
          </a:p>
          <a:p>
            <a:pPr lvl="2" indent="0" algn="just">
              <a:spcBef>
                <a:spcPts val="300"/>
              </a:spcBef>
              <a:spcAft>
                <a:spcPts val="300"/>
              </a:spcAft>
            </a:pPr>
            <a:r>
              <a:rPr lang="pt-BR" sz="2200" dirty="0"/>
              <a:t>§ 1º contratos de urgência, eficácia a partir da assinatura, mas devem ser publicados no prazo sob pena de nulidade.</a:t>
            </a:r>
          </a:p>
          <a:p>
            <a:pPr marL="684210" lvl="1" indent="-342900" algn="just">
              <a:spcBef>
                <a:spcPts val="300"/>
              </a:spcBef>
              <a:spcAft>
                <a:spcPts val="300"/>
              </a:spcAft>
              <a:buFont typeface="Arial" panose="020B0604020202020204" pitchFamily="34" charset="0"/>
              <a:buChar char="•"/>
            </a:pPr>
            <a:r>
              <a:rPr lang="pt-BR" sz="2200" dirty="0"/>
              <a:t>§ 2º setor artístico, identificar cachê, hospedagem, logística, outras despesas específicas</a:t>
            </a:r>
          </a:p>
        </p:txBody>
      </p:sp>
      <p:sp>
        <p:nvSpPr>
          <p:cNvPr id="4" name="CaixaDeTexto 3">
            <a:extLst>
              <a:ext uri="{FF2B5EF4-FFF2-40B4-BE49-F238E27FC236}">
                <a16:creationId xmlns:a16="http://schemas.microsoft.com/office/drawing/2014/main" id="{3F15EAFD-7FE5-52CF-0575-59DA9102B9C1}"/>
              </a:ext>
            </a:extLst>
          </p:cNvPr>
          <p:cNvSpPr txBox="1"/>
          <p:nvPr/>
        </p:nvSpPr>
        <p:spPr>
          <a:xfrm>
            <a:off x="864158" y="456081"/>
            <a:ext cx="7272808" cy="1015663"/>
          </a:xfrm>
          <a:prstGeom prst="rect">
            <a:avLst/>
          </a:prstGeom>
          <a:noFill/>
        </p:spPr>
        <p:txBody>
          <a:bodyPr wrap="square" rtlCol="0">
            <a:spAutoFit/>
          </a:bodyPr>
          <a:lstStyle/>
          <a:p>
            <a:pPr algn="ctr"/>
            <a:r>
              <a:rPr lang="pt-BR" sz="4000" b="1" dirty="0"/>
              <a:t>REGRAS GERAIS</a:t>
            </a:r>
          </a:p>
          <a:p>
            <a:pPr algn="ctr"/>
            <a:r>
              <a:rPr lang="pt-BR" sz="2000" b="1" dirty="0"/>
              <a:t>PNCP</a:t>
            </a:r>
          </a:p>
        </p:txBody>
      </p:sp>
    </p:spTree>
    <p:extLst>
      <p:ext uri="{BB962C8B-B14F-4D97-AF65-F5344CB8AC3E}">
        <p14:creationId xmlns:p14="http://schemas.microsoft.com/office/powerpoint/2010/main" val="130366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EE513-2CE8-2B74-666A-99DC3CAB52C4}"/>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9AE76726-EC5D-A422-A8EC-7158F4630663}"/>
              </a:ext>
            </a:extLst>
          </p:cNvPr>
          <p:cNvSpPr txBox="1"/>
          <p:nvPr/>
        </p:nvSpPr>
        <p:spPr>
          <a:xfrm>
            <a:off x="432110" y="1214166"/>
            <a:ext cx="8136904" cy="1938992"/>
          </a:xfrm>
          <a:prstGeom prst="rect">
            <a:avLst/>
          </a:prstGeom>
          <a:noFill/>
        </p:spPr>
        <p:txBody>
          <a:bodyPr wrap="square" rtlCol="0">
            <a:spAutoFit/>
          </a:bodyPr>
          <a:lstStyle/>
          <a:p>
            <a:pPr marL="342900" indent="-342900" algn="just">
              <a:spcBef>
                <a:spcPts val="300"/>
              </a:spcBef>
              <a:spcAft>
                <a:spcPts val="300"/>
              </a:spcAft>
              <a:buFont typeface="Arial" panose="020B0604020202020204" pitchFamily="34" charset="0"/>
              <a:buChar char="•"/>
            </a:pPr>
            <a:r>
              <a:rPr lang="pt-BR" sz="2200" dirty="0"/>
              <a:t>Obras (artigo 94, § 3º): </a:t>
            </a:r>
          </a:p>
          <a:p>
            <a:pPr marL="684210" lvl="1" indent="-342900" algn="just">
              <a:spcBef>
                <a:spcPts val="300"/>
              </a:spcBef>
              <a:spcAft>
                <a:spcPts val="300"/>
              </a:spcAft>
              <a:buFont typeface="Arial" panose="020B0604020202020204" pitchFamily="34" charset="0"/>
              <a:buChar char="•"/>
            </a:pPr>
            <a:r>
              <a:rPr lang="pt-BR" sz="2200" dirty="0"/>
              <a:t>25 dias úteis da assinatura do contrato – quantitativos e preços unitários e totais que contratar</a:t>
            </a:r>
          </a:p>
          <a:p>
            <a:pPr marL="684210" lvl="1" indent="-342900" algn="just">
              <a:spcBef>
                <a:spcPts val="300"/>
              </a:spcBef>
              <a:spcAft>
                <a:spcPts val="300"/>
              </a:spcAft>
              <a:buFont typeface="Arial" panose="020B0604020202020204" pitchFamily="34" charset="0"/>
              <a:buChar char="•"/>
            </a:pPr>
            <a:r>
              <a:rPr lang="pt-BR" sz="2200" dirty="0"/>
              <a:t>45 dias úteis da conclusão do contrato – quantitativos executados e preços praticados</a:t>
            </a:r>
          </a:p>
        </p:txBody>
      </p:sp>
      <p:sp>
        <p:nvSpPr>
          <p:cNvPr id="4" name="CaixaDeTexto 3">
            <a:extLst>
              <a:ext uri="{FF2B5EF4-FFF2-40B4-BE49-F238E27FC236}">
                <a16:creationId xmlns:a16="http://schemas.microsoft.com/office/drawing/2014/main" id="{F7A70566-5D6C-AD12-1EA3-C573A1B0508C}"/>
              </a:ext>
            </a:extLst>
          </p:cNvPr>
          <p:cNvSpPr txBox="1"/>
          <p:nvPr/>
        </p:nvSpPr>
        <p:spPr>
          <a:xfrm>
            <a:off x="864158" y="198503"/>
            <a:ext cx="7272808" cy="1015663"/>
          </a:xfrm>
          <a:prstGeom prst="rect">
            <a:avLst/>
          </a:prstGeom>
          <a:noFill/>
        </p:spPr>
        <p:txBody>
          <a:bodyPr wrap="square" rtlCol="0">
            <a:spAutoFit/>
          </a:bodyPr>
          <a:lstStyle/>
          <a:p>
            <a:pPr algn="ctr"/>
            <a:r>
              <a:rPr lang="pt-BR" sz="4000" b="1"/>
              <a:t>REGRAS GERAIS</a:t>
            </a:r>
          </a:p>
          <a:p>
            <a:pPr algn="ctr"/>
            <a:r>
              <a:rPr lang="pt-BR" sz="2000" b="1"/>
              <a:t>PNCP</a:t>
            </a:r>
          </a:p>
        </p:txBody>
      </p:sp>
      <p:cxnSp>
        <p:nvCxnSpPr>
          <p:cNvPr id="5" name="Conector reto 4">
            <a:extLst>
              <a:ext uri="{FF2B5EF4-FFF2-40B4-BE49-F238E27FC236}">
                <a16:creationId xmlns:a16="http://schemas.microsoft.com/office/drawing/2014/main" id="{0298D58D-887B-0E96-ECFD-B7E11EAA25DC}"/>
              </a:ext>
            </a:extLst>
          </p:cNvPr>
          <p:cNvCxnSpPr/>
          <p:nvPr/>
        </p:nvCxnSpPr>
        <p:spPr>
          <a:xfrm>
            <a:off x="612130" y="4212505"/>
            <a:ext cx="7704856"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Conector reto 6">
            <a:extLst>
              <a:ext uri="{FF2B5EF4-FFF2-40B4-BE49-F238E27FC236}">
                <a16:creationId xmlns:a16="http://schemas.microsoft.com/office/drawing/2014/main" id="{08FA0C1B-8679-10CF-DB74-EDEA7FD1EFF9}"/>
              </a:ext>
            </a:extLst>
          </p:cNvPr>
          <p:cNvCxnSpPr/>
          <p:nvPr/>
        </p:nvCxnSpPr>
        <p:spPr>
          <a:xfrm>
            <a:off x="612130" y="3852465"/>
            <a:ext cx="0"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ector reto 7">
            <a:extLst>
              <a:ext uri="{FF2B5EF4-FFF2-40B4-BE49-F238E27FC236}">
                <a16:creationId xmlns:a16="http://schemas.microsoft.com/office/drawing/2014/main" id="{D5063E03-1601-EE65-9624-281B166C036B}"/>
              </a:ext>
            </a:extLst>
          </p:cNvPr>
          <p:cNvCxnSpPr/>
          <p:nvPr/>
        </p:nvCxnSpPr>
        <p:spPr>
          <a:xfrm>
            <a:off x="1836266" y="3852465"/>
            <a:ext cx="0" cy="72008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Conector reto 8">
            <a:extLst>
              <a:ext uri="{FF2B5EF4-FFF2-40B4-BE49-F238E27FC236}">
                <a16:creationId xmlns:a16="http://schemas.microsoft.com/office/drawing/2014/main" id="{E413DF4F-BF02-F001-2EC6-9C265C06F252}"/>
              </a:ext>
            </a:extLst>
          </p:cNvPr>
          <p:cNvCxnSpPr/>
          <p:nvPr/>
        </p:nvCxnSpPr>
        <p:spPr>
          <a:xfrm>
            <a:off x="2628354" y="3852465"/>
            <a:ext cx="0" cy="72008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Conector reto 9">
            <a:extLst>
              <a:ext uri="{FF2B5EF4-FFF2-40B4-BE49-F238E27FC236}">
                <a16:creationId xmlns:a16="http://schemas.microsoft.com/office/drawing/2014/main" id="{08ED1343-CCA1-CFCD-3FB4-8FC58684C7F4}"/>
              </a:ext>
            </a:extLst>
          </p:cNvPr>
          <p:cNvCxnSpPr/>
          <p:nvPr/>
        </p:nvCxnSpPr>
        <p:spPr>
          <a:xfrm>
            <a:off x="6300762" y="3852465"/>
            <a:ext cx="0"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to 10">
            <a:extLst>
              <a:ext uri="{FF2B5EF4-FFF2-40B4-BE49-F238E27FC236}">
                <a16:creationId xmlns:a16="http://schemas.microsoft.com/office/drawing/2014/main" id="{B2FA1083-6EE4-7EB7-9C95-9DCF0678CB49}"/>
              </a:ext>
            </a:extLst>
          </p:cNvPr>
          <p:cNvCxnSpPr/>
          <p:nvPr/>
        </p:nvCxnSpPr>
        <p:spPr>
          <a:xfrm>
            <a:off x="8291856" y="3852465"/>
            <a:ext cx="0" cy="72008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Retângulo: Cantos Arredondados 11">
            <a:extLst>
              <a:ext uri="{FF2B5EF4-FFF2-40B4-BE49-F238E27FC236}">
                <a16:creationId xmlns:a16="http://schemas.microsoft.com/office/drawing/2014/main" id="{3DF05673-7FAA-7B68-07D7-D48CDFDBF4F0}"/>
              </a:ext>
            </a:extLst>
          </p:cNvPr>
          <p:cNvSpPr/>
          <p:nvPr/>
        </p:nvSpPr>
        <p:spPr>
          <a:xfrm>
            <a:off x="103851" y="3178779"/>
            <a:ext cx="1080116" cy="627293"/>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a:t>Assinatura do Contrato</a:t>
            </a:r>
          </a:p>
        </p:txBody>
      </p:sp>
      <p:sp>
        <p:nvSpPr>
          <p:cNvPr id="13" name="Retângulo: Cantos Arredondados 12">
            <a:extLst>
              <a:ext uri="{FF2B5EF4-FFF2-40B4-BE49-F238E27FC236}">
                <a16:creationId xmlns:a16="http://schemas.microsoft.com/office/drawing/2014/main" id="{7B5D90A5-777F-A39E-B8BF-D0C8E3A25613}"/>
              </a:ext>
            </a:extLst>
          </p:cNvPr>
          <p:cNvSpPr/>
          <p:nvPr/>
        </p:nvSpPr>
        <p:spPr>
          <a:xfrm>
            <a:off x="5760704" y="3178779"/>
            <a:ext cx="1080116" cy="627293"/>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a:t>Conclusão do Contrato</a:t>
            </a:r>
          </a:p>
        </p:txBody>
      </p:sp>
      <p:sp>
        <p:nvSpPr>
          <p:cNvPr id="14" name="Elipse 13">
            <a:extLst>
              <a:ext uri="{FF2B5EF4-FFF2-40B4-BE49-F238E27FC236}">
                <a16:creationId xmlns:a16="http://schemas.microsoft.com/office/drawing/2014/main" id="{8356B80E-1352-B705-F7EC-D3AC0D67D3E8}"/>
              </a:ext>
            </a:extLst>
          </p:cNvPr>
          <p:cNvSpPr/>
          <p:nvPr/>
        </p:nvSpPr>
        <p:spPr>
          <a:xfrm>
            <a:off x="1548234" y="3305238"/>
            <a:ext cx="576064" cy="557613"/>
          </a:xfrm>
          <a:prstGeom prst="ellipse">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a:t>20 </a:t>
            </a:r>
            <a:r>
              <a:rPr lang="pt-BR" err="1"/>
              <a:t>du</a:t>
            </a:r>
            <a:endParaRPr lang="pt-BR"/>
          </a:p>
        </p:txBody>
      </p:sp>
      <p:sp>
        <p:nvSpPr>
          <p:cNvPr id="15" name="Elipse 14">
            <a:extLst>
              <a:ext uri="{FF2B5EF4-FFF2-40B4-BE49-F238E27FC236}">
                <a16:creationId xmlns:a16="http://schemas.microsoft.com/office/drawing/2014/main" id="{77692D5B-766C-C2E2-FF85-CBA29101D6D1}"/>
              </a:ext>
            </a:extLst>
          </p:cNvPr>
          <p:cNvSpPr/>
          <p:nvPr/>
        </p:nvSpPr>
        <p:spPr>
          <a:xfrm>
            <a:off x="2340322" y="3294852"/>
            <a:ext cx="576064" cy="557613"/>
          </a:xfrm>
          <a:prstGeom prst="ellipse">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a:t>25 </a:t>
            </a:r>
            <a:r>
              <a:rPr lang="pt-BR" err="1"/>
              <a:t>du</a:t>
            </a:r>
            <a:endParaRPr lang="pt-BR"/>
          </a:p>
        </p:txBody>
      </p:sp>
      <p:sp>
        <p:nvSpPr>
          <p:cNvPr id="16" name="Elipse 15">
            <a:extLst>
              <a:ext uri="{FF2B5EF4-FFF2-40B4-BE49-F238E27FC236}">
                <a16:creationId xmlns:a16="http://schemas.microsoft.com/office/drawing/2014/main" id="{42C03CFC-EB25-4F13-C83E-36ABF3DAE43F}"/>
              </a:ext>
            </a:extLst>
          </p:cNvPr>
          <p:cNvSpPr/>
          <p:nvPr/>
        </p:nvSpPr>
        <p:spPr>
          <a:xfrm>
            <a:off x="7987669" y="3305238"/>
            <a:ext cx="576064" cy="557613"/>
          </a:xfrm>
          <a:prstGeom prst="ellipse">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a:t>45 </a:t>
            </a:r>
            <a:r>
              <a:rPr lang="pt-BR" err="1"/>
              <a:t>du</a:t>
            </a:r>
            <a:endParaRPr lang="pt-BR"/>
          </a:p>
        </p:txBody>
      </p:sp>
      <p:sp>
        <p:nvSpPr>
          <p:cNvPr id="17" name="Retângulo: Cantos Arredondados 16">
            <a:extLst>
              <a:ext uri="{FF2B5EF4-FFF2-40B4-BE49-F238E27FC236}">
                <a16:creationId xmlns:a16="http://schemas.microsoft.com/office/drawing/2014/main" id="{2699FBAA-4A4A-ED9D-8FAE-A3FDE2840C09}"/>
              </a:ext>
            </a:extLst>
          </p:cNvPr>
          <p:cNvSpPr/>
          <p:nvPr/>
        </p:nvSpPr>
        <p:spPr>
          <a:xfrm>
            <a:off x="721349" y="4562160"/>
            <a:ext cx="1296140" cy="62962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pt-BR"/>
              <a:t>Contrato</a:t>
            </a:r>
          </a:p>
        </p:txBody>
      </p:sp>
      <p:sp>
        <p:nvSpPr>
          <p:cNvPr id="18" name="Retângulo: Cantos Arredondados 17">
            <a:extLst>
              <a:ext uri="{FF2B5EF4-FFF2-40B4-BE49-F238E27FC236}">
                <a16:creationId xmlns:a16="http://schemas.microsoft.com/office/drawing/2014/main" id="{8CF02A4A-FEFC-5D32-3C5B-096D6D821621}"/>
              </a:ext>
            </a:extLst>
          </p:cNvPr>
          <p:cNvSpPr/>
          <p:nvPr/>
        </p:nvSpPr>
        <p:spPr>
          <a:xfrm>
            <a:off x="2412332" y="4561111"/>
            <a:ext cx="1296140" cy="62962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pt-BR"/>
              <a:t>Quantitativos e preços contratos</a:t>
            </a:r>
          </a:p>
        </p:txBody>
      </p:sp>
      <p:sp>
        <p:nvSpPr>
          <p:cNvPr id="19" name="Retângulo: Cantos Arredondados 18">
            <a:extLst>
              <a:ext uri="{FF2B5EF4-FFF2-40B4-BE49-F238E27FC236}">
                <a16:creationId xmlns:a16="http://schemas.microsoft.com/office/drawing/2014/main" id="{319621E6-7ADA-AA92-2F7F-BC107987B2C7}"/>
              </a:ext>
            </a:extLst>
          </p:cNvPr>
          <p:cNvSpPr/>
          <p:nvPr/>
        </p:nvSpPr>
        <p:spPr>
          <a:xfrm>
            <a:off x="7299751" y="4490147"/>
            <a:ext cx="1296140" cy="62962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pt-BR"/>
              <a:t>Quantitativos e preços executados</a:t>
            </a:r>
          </a:p>
        </p:txBody>
      </p:sp>
    </p:spTree>
    <p:extLst>
      <p:ext uri="{BB962C8B-B14F-4D97-AF65-F5344CB8AC3E}">
        <p14:creationId xmlns:p14="http://schemas.microsoft.com/office/powerpoint/2010/main" val="1598527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C2BAF-0A41-09D5-6DD6-CF3D89DA20A5}"/>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11CC5F92-514F-C981-3064-9898509E15AA}"/>
              </a:ext>
            </a:extLst>
          </p:cNvPr>
          <p:cNvSpPr txBox="1"/>
          <p:nvPr/>
        </p:nvSpPr>
        <p:spPr>
          <a:xfrm>
            <a:off x="436154" y="1770463"/>
            <a:ext cx="8128815" cy="3431709"/>
          </a:xfrm>
          <a:prstGeom prst="rect">
            <a:avLst/>
          </a:prstGeom>
          <a:noFill/>
        </p:spPr>
        <p:txBody>
          <a:bodyPr wrap="square" rtlCol="0">
            <a:spAutoFit/>
          </a:bodyPr>
          <a:lstStyle/>
          <a:p>
            <a:pPr algn="just">
              <a:spcBef>
                <a:spcPts val="300"/>
              </a:spcBef>
              <a:spcAft>
                <a:spcPts val="300"/>
              </a:spcAft>
            </a:pPr>
            <a:r>
              <a:rPr lang="pt-BR" sz="2200" dirty="0"/>
              <a:t>Outras informações (artigo 174, §2º)</a:t>
            </a:r>
          </a:p>
          <a:p>
            <a:pPr marL="342900" indent="-342900" algn="just">
              <a:spcBef>
                <a:spcPts val="300"/>
              </a:spcBef>
              <a:spcAft>
                <a:spcPts val="300"/>
              </a:spcAft>
              <a:buFont typeface="Arial" panose="020B0604020202020204" pitchFamily="34" charset="0"/>
              <a:buChar char="•"/>
            </a:pPr>
            <a:r>
              <a:rPr lang="pt-BR" sz="2000" dirty="0"/>
              <a:t>Planos de Contratações Anuais - PCA</a:t>
            </a:r>
          </a:p>
          <a:p>
            <a:pPr marL="342900" indent="-342900" algn="just">
              <a:spcBef>
                <a:spcPts val="300"/>
              </a:spcBef>
              <a:spcAft>
                <a:spcPts val="300"/>
              </a:spcAft>
              <a:buFont typeface="Arial" panose="020B0604020202020204" pitchFamily="34" charset="0"/>
              <a:buChar char="•"/>
            </a:pPr>
            <a:r>
              <a:rPr lang="pt-BR" sz="2000" dirty="0"/>
              <a:t>Catálogos Eletrônicos de Padronização</a:t>
            </a:r>
          </a:p>
          <a:p>
            <a:pPr marL="342900" indent="-342900" algn="just">
              <a:spcBef>
                <a:spcPts val="300"/>
              </a:spcBef>
              <a:spcAft>
                <a:spcPts val="300"/>
              </a:spcAft>
              <a:buFont typeface="Arial" panose="020B0604020202020204" pitchFamily="34" charset="0"/>
              <a:buChar char="•"/>
            </a:pPr>
            <a:r>
              <a:rPr lang="pt-BR" sz="2000" dirty="0"/>
              <a:t>Editais de credenciamento e de pré-qualificação, avisos de contratação direta e editais de licitação e </a:t>
            </a:r>
            <a:r>
              <a:rPr lang="pt-BR" sz="2000" b="1" dirty="0"/>
              <a:t>respectivos anexos</a:t>
            </a:r>
          </a:p>
          <a:p>
            <a:pPr marL="342900" indent="-342900" algn="just">
              <a:spcBef>
                <a:spcPts val="300"/>
              </a:spcBef>
              <a:spcAft>
                <a:spcPts val="300"/>
              </a:spcAft>
              <a:buFont typeface="Arial" panose="020B0604020202020204" pitchFamily="34" charset="0"/>
              <a:buChar char="•"/>
            </a:pPr>
            <a:r>
              <a:rPr lang="pt-BR" sz="2000" dirty="0"/>
              <a:t>Atas de Registro de Preços</a:t>
            </a:r>
          </a:p>
          <a:p>
            <a:pPr marL="342900" indent="-342900" algn="just">
              <a:spcBef>
                <a:spcPts val="300"/>
              </a:spcBef>
              <a:spcAft>
                <a:spcPts val="300"/>
              </a:spcAft>
              <a:buFont typeface="Arial" panose="020B0604020202020204" pitchFamily="34" charset="0"/>
              <a:buChar char="•"/>
            </a:pPr>
            <a:r>
              <a:rPr lang="pt-BR" sz="2000" dirty="0"/>
              <a:t>Contratos e Termos Aditivos</a:t>
            </a:r>
          </a:p>
          <a:p>
            <a:pPr marL="342900" indent="-342900" algn="just">
              <a:spcBef>
                <a:spcPts val="300"/>
              </a:spcBef>
              <a:spcAft>
                <a:spcPts val="300"/>
              </a:spcAft>
              <a:buFont typeface="Arial" panose="020B0604020202020204" pitchFamily="34" charset="0"/>
              <a:buChar char="•"/>
            </a:pPr>
            <a:r>
              <a:rPr lang="pt-BR" sz="2000" dirty="0"/>
              <a:t>Notas Fiscais Eletrônicas (quando for o caso)</a:t>
            </a:r>
          </a:p>
          <a:p>
            <a:pPr marL="342900" indent="-342900" algn="just">
              <a:spcBef>
                <a:spcPts val="300"/>
              </a:spcBef>
              <a:spcAft>
                <a:spcPts val="300"/>
              </a:spcAft>
              <a:buFont typeface="Arial" panose="020B0604020202020204" pitchFamily="34" charset="0"/>
              <a:buChar char="•"/>
            </a:pPr>
            <a:endParaRPr lang="pt-BR" sz="2000" dirty="0"/>
          </a:p>
        </p:txBody>
      </p:sp>
      <p:sp>
        <p:nvSpPr>
          <p:cNvPr id="4" name="CaixaDeTexto 3">
            <a:extLst>
              <a:ext uri="{FF2B5EF4-FFF2-40B4-BE49-F238E27FC236}">
                <a16:creationId xmlns:a16="http://schemas.microsoft.com/office/drawing/2014/main" id="{EA3EC1CB-6BC4-0D7B-919B-B0BB4AB111EF}"/>
              </a:ext>
            </a:extLst>
          </p:cNvPr>
          <p:cNvSpPr txBox="1"/>
          <p:nvPr/>
        </p:nvSpPr>
        <p:spPr>
          <a:xfrm>
            <a:off x="864158" y="198503"/>
            <a:ext cx="7272808" cy="1015663"/>
          </a:xfrm>
          <a:prstGeom prst="rect">
            <a:avLst/>
          </a:prstGeom>
          <a:noFill/>
        </p:spPr>
        <p:txBody>
          <a:bodyPr wrap="square" rtlCol="0">
            <a:spAutoFit/>
          </a:bodyPr>
          <a:lstStyle/>
          <a:p>
            <a:pPr algn="ctr"/>
            <a:r>
              <a:rPr lang="pt-BR" sz="4000" b="1"/>
              <a:t>REGRAS GERAIS</a:t>
            </a:r>
          </a:p>
          <a:p>
            <a:pPr algn="ctr"/>
            <a:r>
              <a:rPr lang="pt-BR" sz="2000" b="1"/>
              <a:t>PNCP</a:t>
            </a:r>
          </a:p>
        </p:txBody>
      </p:sp>
    </p:spTree>
    <p:extLst>
      <p:ext uri="{BB962C8B-B14F-4D97-AF65-F5344CB8AC3E}">
        <p14:creationId xmlns:p14="http://schemas.microsoft.com/office/powerpoint/2010/main" val="1289683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8E96125-38EE-7B43-662D-F32B4703FDDA}"/>
              </a:ext>
            </a:extLst>
          </p:cNvPr>
          <p:cNvSpPr txBox="1"/>
          <p:nvPr/>
        </p:nvSpPr>
        <p:spPr>
          <a:xfrm>
            <a:off x="548020" y="2090255"/>
            <a:ext cx="8136904" cy="2585323"/>
          </a:xfrm>
          <a:prstGeom prst="rect">
            <a:avLst/>
          </a:prstGeom>
          <a:noFill/>
        </p:spPr>
        <p:txBody>
          <a:bodyPr wrap="square" rtlCol="0">
            <a:spAutoFit/>
          </a:bodyPr>
          <a:lstStyle/>
          <a:p>
            <a:pPr algn="just">
              <a:spcAft>
                <a:spcPts val="1200"/>
              </a:spcAft>
            </a:pPr>
            <a:r>
              <a:rPr lang="pt-BR" sz="2200" dirty="0"/>
              <a:t>Municípios com </a:t>
            </a:r>
            <a:r>
              <a:rPr lang="pt-BR" sz="2200" b="1" dirty="0"/>
              <a:t>até 20.000 habitantes - </a:t>
            </a:r>
            <a:r>
              <a:rPr lang="pt-BR" sz="2200" b="1" dirty="0">
                <a:solidFill>
                  <a:srgbClr val="FF0000"/>
                </a:solidFill>
              </a:rPr>
              <a:t>ATÉ</a:t>
            </a:r>
            <a:r>
              <a:rPr lang="pt-BR" sz="2200" dirty="0"/>
              <a:t> </a:t>
            </a:r>
            <a:r>
              <a:rPr lang="pt-BR" sz="2200" b="1" dirty="0"/>
              <a:t>31/3/2027</a:t>
            </a:r>
            <a:r>
              <a:rPr lang="pt-BR" sz="2200" dirty="0"/>
              <a:t> para cumprir:</a:t>
            </a:r>
            <a:endParaRPr lang="pt-BR" sz="2200" b="1" dirty="0"/>
          </a:p>
          <a:p>
            <a:pPr algn="just">
              <a:spcAft>
                <a:spcPts val="1200"/>
              </a:spcAft>
            </a:pPr>
            <a:r>
              <a:rPr lang="pt-BR" sz="2200" dirty="0"/>
              <a:t>I - os requisitos estabelecidos no art. 7º (</a:t>
            </a:r>
            <a:r>
              <a:rPr lang="pt-BR" sz="2200" b="1" dirty="0"/>
              <a:t>gestão por competências</a:t>
            </a:r>
            <a:r>
              <a:rPr lang="pt-BR" sz="2200" dirty="0"/>
              <a:t>) e no caput do art. 8º (</a:t>
            </a:r>
            <a:r>
              <a:rPr lang="pt-BR" sz="2200" b="1" dirty="0"/>
              <a:t>regras do agente de contratação</a:t>
            </a:r>
            <a:r>
              <a:rPr lang="pt-BR" sz="2200" dirty="0"/>
              <a:t>)</a:t>
            </a:r>
          </a:p>
          <a:p>
            <a:pPr algn="just">
              <a:spcAft>
                <a:spcPts val="1200"/>
              </a:spcAft>
            </a:pPr>
            <a:r>
              <a:rPr lang="pt-BR" sz="2200" dirty="0"/>
              <a:t>II - a obrigatoriedade de realização da </a:t>
            </a:r>
            <a:r>
              <a:rPr lang="pt-BR" sz="2200" b="1" dirty="0"/>
              <a:t>licitação sob a forma eletrônica</a:t>
            </a:r>
            <a:r>
              <a:rPr lang="pt-BR" sz="2200" dirty="0"/>
              <a:t> a que se refere o § 2º do art. 17 da Lei</a:t>
            </a:r>
          </a:p>
          <a:p>
            <a:pPr algn="just">
              <a:spcAft>
                <a:spcPts val="1200"/>
              </a:spcAft>
            </a:pPr>
            <a:r>
              <a:rPr lang="pt-BR" sz="2200" dirty="0"/>
              <a:t>III - as regras relativas à divulgação em sítio eletrônico oficial</a:t>
            </a:r>
          </a:p>
        </p:txBody>
      </p:sp>
      <p:sp>
        <p:nvSpPr>
          <p:cNvPr id="4" name="CaixaDeTexto 3">
            <a:extLst>
              <a:ext uri="{FF2B5EF4-FFF2-40B4-BE49-F238E27FC236}">
                <a16:creationId xmlns:a16="http://schemas.microsoft.com/office/drawing/2014/main" id="{FF6CE8EA-9FA2-3C64-87B1-E567D833C5EE}"/>
              </a:ext>
            </a:extLst>
          </p:cNvPr>
          <p:cNvSpPr txBox="1"/>
          <p:nvPr/>
        </p:nvSpPr>
        <p:spPr>
          <a:xfrm>
            <a:off x="864158" y="386366"/>
            <a:ext cx="7272808" cy="1138773"/>
          </a:xfrm>
          <a:prstGeom prst="rect">
            <a:avLst/>
          </a:prstGeom>
          <a:noFill/>
        </p:spPr>
        <p:txBody>
          <a:bodyPr wrap="square" rtlCol="0">
            <a:spAutoFit/>
          </a:bodyPr>
          <a:lstStyle/>
          <a:p>
            <a:pPr algn="ctr"/>
            <a:r>
              <a:rPr lang="pt-BR" sz="4000" b="1" dirty="0"/>
              <a:t>FACULDADES</a:t>
            </a:r>
          </a:p>
          <a:p>
            <a:pPr algn="ctr"/>
            <a:r>
              <a:rPr lang="pt-BR" sz="2800" b="1" dirty="0"/>
              <a:t>- ARTIGO 176 -</a:t>
            </a:r>
          </a:p>
        </p:txBody>
      </p:sp>
    </p:spTree>
    <p:extLst>
      <p:ext uri="{BB962C8B-B14F-4D97-AF65-F5344CB8AC3E}">
        <p14:creationId xmlns:p14="http://schemas.microsoft.com/office/powerpoint/2010/main" val="2082614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776B2-365C-6BCF-01BF-9EAB678CAA52}"/>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6996FA91-F22C-2CC6-EBD6-8625DB4D1002}"/>
              </a:ext>
            </a:extLst>
          </p:cNvPr>
          <p:cNvSpPr txBox="1"/>
          <p:nvPr/>
        </p:nvSpPr>
        <p:spPr>
          <a:xfrm>
            <a:off x="432110" y="1116161"/>
            <a:ext cx="8136904" cy="4001095"/>
          </a:xfrm>
          <a:prstGeom prst="rect">
            <a:avLst/>
          </a:prstGeom>
          <a:noFill/>
        </p:spPr>
        <p:txBody>
          <a:bodyPr wrap="square" rtlCol="0">
            <a:spAutoFit/>
          </a:bodyPr>
          <a:lstStyle/>
          <a:p>
            <a:pPr algn="just">
              <a:spcAft>
                <a:spcPts val="600"/>
              </a:spcAft>
            </a:pPr>
            <a:r>
              <a:rPr lang="pt-BR" sz="2000" b="1" dirty="0"/>
              <a:t>Observações importantes</a:t>
            </a:r>
            <a:r>
              <a:rPr lang="pt-BR" sz="2000" dirty="0"/>
              <a:t>:</a:t>
            </a:r>
            <a:endParaRPr lang="pt-BR" sz="2000" b="1" dirty="0"/>
          </a:p>
          <a:p>
            <a:pPr algn="just">
              <a:spcAft>
                <a:spcPts val="600"/>
              </a:spcAft>
            </a:pPr>
            <a:r>
              <a:rPr lang="pt-BR" sz="2000" dirty="0"/>
              <a:t>I – Considerar o </a:t>
            </a:r>
            <a:r>
              <a:rPr lang="pt-BR" sz="2000" b="1" dirty="0"/>
              <a:t>resultado oficial do Censo de 2022</a:t>
            </a:r>
            <a:r>
              <a:rPr lang="pt-BR" sz="2000" dirty="0"/>
              <a:t>;</a:t>
            </a:r>
          </a:p>
          <a:p>
            <a:pPr algn="just">
              <a:spcAft>
                <a:spcPts val="600"/>
              </a:spcAft>
            </a:pPr>
            <a:r>
              <a:rPr lang="pt-BR" sz="2000" dirty="0"/>
              <a:t>II – Prazo </a:t>
            </a:r>
            <a:r>
              <a:rPr lang="pt-BR" sz="2000" b="1" dirty="0">
                <a:solidFill>
                  <a:srgbClr val="FF0000"/>
                </a:solidFill>
              </a:rPr>
              <a:t>de 31/3/2027 </a:t>
            </a:r>
            <a:r>
              <a:rPr lang="pt-BR" sz="2000" dirty="0"/>
              <a:t>é o </a:t>
            </a:r>
            <a:r>
              <a:rPr lang="pt-BR" sz="2400" b="1" dirty="0">
                <a:highlight>
                  <a:srgbClr val="FFFF00"/>
                </a:highlight>
              </a:rPr>
              <a:t>limite máximo</a:t>
            </a:r>
            <a:r>
              <a:rPr lang="pt-BR" sz="2000" dirty="0"/>
              <a:t>, constituindo-se de “faculdade”. </a:t>
            </a:r>
          </a:p>
          <a:p>
            <a:pPr algn="just">
              <a:spcAft>
                <a:spcPts val="600"/>
              </a:spcAft>
            </a:pPr>
            <a:r>
              <a:rPr lang="pt-BR" sz="2000" dirty="0"/>
              <a:t>	É </a:t>
            </a:r>
            <a:r>
              <a:rPr lang="pt-BR" sz="2000" b="1" dirty="0"/>
              <a:t>aconselhável</a:t>
            </a:r>
            <a:r>
              <a:rPr lang="pt-BR" sz="2000" dirty="0"/>
              <a:t> e </a:t>
            </a:r>
            <a:r>
              <a:rPr lang="pt-BR" sz="2000" b="1" dirty="0"/>
              <a:t>prudente </a:t>
            </a:r>
            <a:r>
              <a:rPr lang="pt-BR" sz="2000" dirty="0"/>
              <a:t>a adoção de medidas imediatas 	ao pleno 	cumprimento da Lei; (Vide Comunicado SDG nº 034/2023)</a:t>
            </a:r>
          </a:p>
          <a:p>
            <a:pPr algn="just">
              <a:spcAft>
                <a:spcPts val="600"/>
              </a:spcAft>
            </a:pPr>
            <a:r>
              <a:rPr lang="pt-BR" sz="2000" dirty="0"/>
              <a:t>III – Enquanto não adotarem o PNCP devem observar integralmente as exigências do parágrafo único do mesmo artigo 176:</a:t>
            </a:r>
          </a:p>
          <a:p>
            <a:pPr algn="just">
              <a:spcAft>
                <a:spcPts val="600"/>
              </a:spcAft>
            </a:pPr>
            <a:r>
              <a:rPr lang="pt-BR" sz="2000" dirty="0"/>
              <a:t>	- publicação no DO das informações que deveriam ser divulgadas em 	sítio eletrônico;</a:t>
            </a:r>
          </a:p>
          <a:p>
            <a:pPr algn="just">
              <a:spcAft>
                <a:spcPts val="600"/>
              </a:spcAft>
            </a:pPr>
            <a:r>
              <a:rPr lang="pt-BR" sz="2000" dirty="0"/>
              <a:t>	- disponibilização física nas repartições.</a:t>
            </a:r>
          </a:p>
        </p:txBody>
      </p:sp>
      <p:sp>
        <p:nvSpPr>
          <p:cNvPr id="4" name="CaixaDeTexto 3">
            <a:extLst>
              <a:ext uri="{FF2B5EF4-FFF2-40B4-BE49-F238E27FC236}">
                <a16:creationId xmlns:a16="http://schemas.microsoft.com/office/drawing/2014/main" id="{459F7635-08D0-AF30-87E2-D9EF2A5FFF1C}"/>
              </a:ext>
            </a:extLst>
          </p:cNvPr>
          <p:cNvSpPr txBox="1"/>
          <p:nvPr/>
        </p:nvSpPr>
        <p:spPr>
          <a:xfrm>
            <a:off x="1044178" y="6358"/>
            <a:ext cx="7272808" cy="1169551"/>
          </a:xfrm>
          <a:prstGeom prst="rect">
            <a:avLst/>
          </a:prstGeom>
          <a:noFill/>
        </p:spPr>
        <p:txBody>
          <a:bodyPr wrap="square" rtlCol="0">
            <a:spAutoFit/>
          </a:bodyPr>
          <a:lstStyle/>
          <a:p>
            <a:pPr algn="ctr"/>
            <a:r>
              <a:rPr lang="pt-BR" sz="4000" b="1" dirty="0"/>
              <a:t>FACULDADES</a:t>
            </a:r>
          </a:p>
          <a:p>
            <a:pPr algn="ctr"/>
            <a:r>
              <a:rPr lang="pt-BR" sz="3000" b="1" dirty="0"/>
              <a:t>- ARTIGO 176 -</a:t>
            </a:r>
          </a:p>
        </p:txBody>
      </p:sp>
    </p:spTree>
    <p:extLst>
      <p:ext uri="{BB962C8B-B14F-4D97-AF65-F5344CB8AC3E}">
        <p14:creationId xmlns:p14="http://schemas.microsoft.com/office/powerpoint/2010/main" val="1853479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4D7DCF-2EFB-AD08-6618-2A832C887CB0}"/>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7869F7F0-B733-A0BB-83E9-C230457833F1}"/>
              </a:ext>
            </a:extLst>
          </p:cNvPr>
          <p:cNvSpPr txBox="1"/>
          <p:nvPr/>
        </p:nvSpPr>
        <p:spPr>
          <a:xfrm>
            <a:off x="432110" y="2218715"/>
            <a:ext cx="8136904" cy="2431435"/>
          </a:xfrm>
          <a:prstGeom prst="rect">
            <a:avLst/>
          </a:prstGeom>
          <a:noFill/>
        </p:spPr>
        <p:txBody>
          <a:bodyPr wrap="square" rtlCol="0">
            <a:spAutoFit/>
          </a:bodyPr>
          <a:lstStyle/>
          <a:p>
            <a:pPr algn="just">
              <a:spcAft>
                <a:spcPts val="1200"/>
              </a:spcAft>
            </a:pPr>
            <a:r>
              <a:rPr lang="pt-BR" sz="2200" dirty="0"/>
              <a:t>Independentemente da adoção ou não do PNCP, os Municípios com até 20.000 habitantes </a:t>
            </a:r>
            <a:r>
              <a:rPr lang="pt-BR" sz="2200" b="1" dirty="0"/>
              <a:t>estão obrigados </a:t>
            </a:r>
            <a:r>
              <a:rPr lang="pt-BR" sz="2200" dirty="0"/>
              <a:t>a promover as publicações do extrato de edital mencionadas no artigo 54, §1º: </a:t>
            </a:r>
          </a:p>
          <a:p>
            <a:pPr algn="just">
              <a:spcAft>
                <a:spcPts val="1200"/>
              </a:spcAft>
            </a:pPr>
            <a:r>
              <a:rPr lang="pt-BR" sz="2200" dirty="0"/>
              <a:t>- </a:t>
            </a:r>
            <a:r>
              <a:rPr lang="pt-BR" sz="2200" b="1" dirty="0"/>
              <a:t>Diário Oficial</a:t>
            </a:r>
            <a:r>
              <a:rPr lang="pt-BR" sz="2200" dirty="0"/>
              <a:t> da União, Estado, DF </a:t>
            </a:r>
            <a:r>
              <a:rPr lang="pt-BR" sz="2200" b="1" dirty="0">
                <a:highlight>
                  <a:srgbClr val="FFFF00"/>
                </a:highlight>
              </a:rPr>
              <a:t>ou</a:t>
            </a:r>
            <a:r>
              <a:rPr lang="pt-BR" sz="2200" b="1" dirty="0"/>
              <a:t> </a:t>
            </a:r>
            <a:r>
              <a:rPr lang="pt-BR" sz="2200" dirty="0"/>
              <a:t>do Município / Consórcio (Ente de maior nível) </a:t>
            </a:r>
          </a:p>
          <a:p>
            <a:pPr algn="just">
              <a:spcAft>
                <a:spcPts val="1200"/>
              </a:spcAft>
            </a:pPr>
            <a:r>
              <a:rPr lang="pt-BR" sz="2200" b="1" dirty="0"/>
              <a:t>- </a:t>
            </a:r>
            <a:r>
              <a:rPr lang="pt-BR" sz="2200" dirty="0"/>
              <a:t>Jornal </a:t>
            </a:r>
            <a:r>
              <a:rPr lang="pt-BR" sz="2200" b="1" dirty="0"/>
              <a:t>Diário </a:t>
            </a:r>
            <a:r>
              <a:rPr lang="pt-BR" sz="2200" dirty="0"/>
              <a:t>de </a:t>
            </a:r>
            <a:r>
              <a:rPr lang="pt-BR" sz="2200" b="1" dirty="0"/>
              <a:t>Grande Circulação</a:t>
            </a:r>
            <a:endParaRPr lang="pt-BR" sz="2200" dirty="0"/>
          </a:p>
        </p:txBody>
      </p:sp>
      <p:sp>
        <p:nvSpPr>
          <p:cNvPr id="4" name="CaixaDeTexto 3">
            <a:extLst>
              <a:ext uri="{FF2B5EF4-FFF2-40B4-BE49-F238E27FC236}">
                <a16:creationId xmlns:a16="http://schemas.microsoft.com/office/drawing/2014/main" id="{FBFEB07E-436E-7EDE-F802-FDEF9E6A8E40}"/>
              </a:ext>
            </a:extLst>
          </p:cNvPr>
          <p:cNvSpPr txBox="1"/>
          <p:nvPr/>
        </p:nvSpPr>
        <p:spPr>
          <a:xfrm>
            <a:off x="1057057" y="450761"/>
            <a:ext cx="7272808" cy="1138773"/>
          </a:xfrm>
          <a:prstGeom prst="rect">
            <a:avLst/>
          </a:prstGeom>
          <a:noFill/>
        </p:spPr>
        <p:txBody>
          <a:bodyPr wrap="square" rtlCol="0">
            <a:spAutoFit/>
          </a:bodyPr>
          <a:lstStyle/>
          <a:p>
            <a:pPr algn="ctr"/>
            <a:r>
              <a:rPr lang="pt-BR" sz="4000" b="1" dirty="0"/>
              <a:t>OBRIGATÓRIO </a:t>
            </a:r>
          </a:p>
          <a:p>
            <a:pPr algn="ctr"/>
            <a:r>
              <a:rPr lang="pt-BR" sz="2800" b="1" dirty="0"/>
              <a:t>- MUNICÍPIO ATÉ 20.000/HAB -</a:t>
            </a:r>
          </a:p>
        </p:txBody>
      </p:sp>
    </p:spTree>
    <p:extLst>
      <p:ext uri="{BB962C8B-B14F-4D97-AF65-F5344CB8AC3E}">
        <p14:creationId xmlns:p14="http://schemas.microsoft.com/office/powerpoint/2010/main" val="2645717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3EB37-9C7D-3A34-C630-E2A5F4F08A42}"/>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263B5F36-4E63-7053-B2C5-67E7DF7FD05A}"/>
              </a:ext>
            </a:extLst>
          </p:cNvPr>
          <p:cNvSpPr txBox="1"/>
          <p:nvPr/>
        </p:nvSpPr>
        <p:spPr>
          <a:xfrm>
            <a:off x="432110" y="1117844"/>
            <a:ext cx="8136904" cy="3600986"/>
          </a:xfrm>
          <a:prstGeom prst="rect">
            <a:avLst/>
          </a:prstGeom>
          <a:noFill/>
        </p:spPr>
        <p:txBody>
          <a:bodyPr wrap="square" rtlCol="0">
            <a:spAutoFit/>
          </a:bodyPr>
          <a:lstStyle/>
          <a:p>
            <a:pPr algn="just">
              <a:spcAft>
                <a:spcPts val="1200"/>
              </a:spcAft>
            </a:pPr>
            <a:r>
              <a:rPr lang="pt-BR" sz="2200" dirty="0"/>
              <a:t>- Normatização do </a:t>
            </a:r>
            <a:r>
              <a:rPr lang="pt-BR" sz="2200" b="1" dirty="0">
                <a:solidFill>
                  <a:srgbClr val="C00000"/>
                </a:solidFill>
              </a:rPr>
              <a:t>Credenciamento</a:t>
            </a:r>
            <a:r>
              <a:rPr lang="pt-BR" sz="2200" dirty="0"/>
              <a:t> e sua positivação como instrumento auxiliar, vez que já era amplamente utilizado pelo Estado e União.</a:t>
            </a:r>
          </a:p>
          <a:p>
            <a:pPr algn="just">
              <a:spcAft>
                <a:spcPts val="1200"/>
              </a:spcAft>
            </a:pPr>
            <a:r>
              <a:rPr lang="pt-BR" sz="2200" b="1" dirty="0"/>
              <a:t>Pontos de observação</a:t>
            </a:r>
            <a:r>
              <a:rPr lang="pt-BR" sz="2200" dirty="0"/>
              <a:t>:</a:t>
            </a:r>
          </a:p>
          <a:p>
            <a:pPr algn="just">
              <a:spcAft>
                <a:spcPts val="1200"/>
              </a:spcAft>
            </a:pPr>
            <a:r>
              <a:rPr lang="pt-BR" sz="2200" dirty="0"/>
              <a:t>- Necessidade de </a:t>
            </a:r>
            <a:r>
              <a:rPr lang="pt-BR" sz="2200" b="1" dirty="0"/>
              <a:t>regulamentação</a:t>
            </a:r>
            <a:r>
              <a:rPr lang="pt-BR" sz="2200" dirty="0"/>
              <a:t> dos seus </a:t>
            </a:r>
            <a:r>
              <a:rPr lang="pt-BR" sz="2200" b="1" dirty="0"/>
              <a:t>procedimentos</a:t>
            </a:r>
            <a:r>
              <a:rPr lang="pt-BR" sz="2200" dirty="0"/>
              <a:t> (art. 79, parágrafo único)</a:t>
            </a:r>
          </a:p>
          <a:p>
            <a:pPr algn="just">
              <a:spcAft>
                <a:spcPts val="1200"/>
              </a:spcAft>
            </a:pPr>
            <a:r>
              <a:rPr lang="pt-BR" sz="2200" dirty="0"/>
              <a:t>- </a:t>
            </a:r>
            <a:r>
              <a:rPr lang="pt-BR" sz="2200" b="1" dirty="0"/>
              <a:t>Inteiro teor </a:t>
            </a:r>
            <a:r>
              <a:rPr lang="pt-BR" sz="2200" dirty="0"/>
              <a:t>do edital de chamamento </a:t>
            </a:r>
            <a:r>
              <a:rPr lang="pt-BR" sz="2200" b="1" dirty="0"/>
              <a:t>deve ser</a:t>
            </a:r>
            <a:r>
              <a:rPr lang="pt-BR" sz="2200" dirty="0"/>
              <a:t> </a:t>
            </a:r>
            <a:r>
              <a:rPr lang="pt-BR" sz="2200" b="1" dirty="0"/>
              <a:t>divulgado</a:t>
            </a:r>
            <a:r>
              <a:rPr lang="pt-BR" sz="2200" dirty="0"/>
              <a:t> e </a:t>
            </a:r>
            <a:r>
              <a:rPr lang="pt-BR" sz="2200" b="1" dirty="0"/>
              <a:t>mantido </a:t>
            </a:r>
            <a:r>
              <a:rPr lang="pt-BR" sz="2200" dirty="0"/>
              <a:t>em </a:t>
            </a:r>
            <a:r>
              <a:rPr lang="pt-BR" sz="2200" b="1" dirty="0"/>
              <a:t>sítio eletrônico oficial</a:t>
            </a:r>
            <a:r>
              <a:rPr lang="pt-BR" sz="2200" dirty="0"/>
              <a:t> (art. 79, parágrafo único, I) e no</a:t>
            </a:r>
            <a:r>
              <a:rPr lang="pt-BR" sz="2200" b="1" dirty="0"/>
              <a:t> PNCP </a:t>
            </a:r>
            <a:r>
              <a:rPr lang="pt-BR" sz="2200" dirty="0"/>
              <a:t>(art. 174, §2º, III) </a:t>
            </a:r>
          </a:p>
        </p:txBody>
      </p:sp>
      <p:sp>
        <p:nvSpPr>
          <p:cNvPr id="4" name="CaixaDeTexto 3">
            <a:extLst>
              <a:ext uri="{FF2B5EF4-FFF2-40B4-BE49-F238E27FC236}">
                <a16:creationId xmlns:a16="http://schemas.microsoft.com/office/drawing/2014/main" id="{B45B196F-FB60-2291-479C-608FFEA67E51}"/>
              </a:ext>
            </a:extLst>
          </p:cNvPr>
          <p:cNvSpPr txBox="1"/>
          <p:nvPr/>
        </p:nvSpPr>
        <p:spPr>
          <a:xfrm>
            <a:off x="1044178" y="396081"/>
            <a:ext cx="7272808" cy="707886"/>
          </a:xfrm>
          <a:prstGeom prst="rect">
            <a:avLst/>
          </a:prstGeom>
          <a:noFill/>
        </p:spPr>
        <p:txBody>
          <a:bodyPr wrap="square" rtlCol="0">
            <a:spAutoFit/>
          </a:bodyPr>
          <a:lstStyle/>
          <a:p>
            <a:pPr algn="ctr"/>
            <a:r>
              <a:rPr lang="pt-BR" sz="4000" b="1"/>
              <a:t>DESTAQUES FINAIS</a:t>
            </a:r>
          </a:p>
        </p:txBody>
      </p:sp>
    </p:spTree>
    <p:extLst>
      <p:ext uri="{BB962C8B-B14F-4D97-AF65-F5344CB8AC3E}">
        <p14:creationId xmlns:p14="http://schemas.microsoft.com/office/powerpoint/2010/main" val="3932102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AD4E9-ACAD-0E1F-5391-5D4F7B99546A}"/>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32AFF94E-CA32-8857-9C56-B11A2E7602EB}"/>
              </a:ext>
            </a:extLst>
          </p:cNvPr>
          <p:cNvSpPr txBox="1"/>
          <p:nvPr/>
        </p:nvSpPr>
        <p:spPr>
          <a:xfrm>
            <a:off x="288094" y="1340367"/>
            <a:ext cx="8424936" cy="3570208"/>
          </a:xfrm>
          <a:prstGeom prst="rect">
            <a:avLst/>
          </a:prstGeom>
          <a:noFill/>
        </p:spPr>
        <p:txBody>
          <a:bodyPr wrap="square" rtlCol="0">
            <a:spAutoFit/>
          </a:bodyPr>
          <a:lstStyle/>
          <a:p>
            <a:pPr algn="just">
              <a:spcAft>
                <a:spcPts val="1200"/>
              </a:spcAft>
            </a:pPr>
            <a:r>
              <a:rPr lang="pt-BR" sz="2200" dirty="0"/>
              <a:t>Normatização com maior detalhamento dos procedimentos e limites do </a:t>
            </a:r>
            <a:r>
              <a:rPr lang="pt-BR" sz="2200" b="1" dirty="0"/>
              <a:t>Sistema de Registro de Preços</a:t>
            </a:r>
            <a:r>
              <a:rPr lang="pt-BR" sz="2200" dirty="0"/>
              <a:t>, com destaque para:</a:t>
            </a:r>
          </a:p>
          <a:p>
            <a:pPr marL="342900" indent="-342900" algn="just">
              <a:spcAft>
                <a:spcPts val="1200"/>
              </a:spcAft>
              <a:buFont typeface="Arial" panose="020B0604020202020204" pitchFamily="34" charset="0"/>
              <a:buChar char="•"/>
            </a:pPr>
            <a:r>
              <a:rPr lang="pt-BR" sz="2200" dirty="0"/>
              <a:t>Necessidade de regulamentação</a:t>
            </a:r>
          </a:p>
          <a:p>
            <a:pPr marL="342900" indent="-342900" algn="just">
              <a:spcAft>
                <a:spcPts val="1200"/>
              </a:spcAft>
              <a:buFont typeface="Arial" panose="020B0604020202020204" pitchFamily="34" charset="0"/>
              <a:buChar char="•"/>
            </a:pPr>
            <a:r>
              <a:rPr lang="pt-BR" sz="2200" dirty="0"/>
              <a:t>Publicidade da intenção de registro de preços (8 dias úteis)</a:t>
            </a:r>
          </a:p>
          <a:p>
            <a:pPr marL="342900" indent="-342900" algn="just">
              <a:spcAft>
                <a:spcPts val="1200"/>
              </a:spcAft>
              <a:buFont typeface="Arial" panose="020B0604020202020204" pitchFamily="34" charset="0"/>
              <a:buChar char="•"/>
            </a:pPr>
            <a:r>
              <a:rPr lang="pt-BR" sz="2200" dirty="0"/>
              <a:t>Possibilidade de prorrogação da Ata de Registro de Preços</a:t>
            </a:r>
          </a:p>
          <a:p>
            <a:pPr marL="342900" indent="-342900" algn="just">
              <a:spcAft>
                <a:spcPts val="1200"/>
              </a:spcAft>
              <a:buFont typeface="Arial" panose="020B0604020202020204" pitchFamily="34" charset="0"/>
              <a:buChar char="•"/>
            </a:pPr>
            <a:r>
              <a:rPr lang="pt-BR" sz="2200" dirty="0"/>
              <a:t>Condições para alteração dos valores </a:t>
            </a:r>
          </a:p>
          <a:p>
            <a:pPr marL="342900" indent="-342900" algn="just">
              <a:spcAft>
                <a:spcPts val="1200"/>
              </a:spcAft>
              <a:buFont typeface="Arial" panose="020B0604020202020204" pitchFamily="34" charset="0"/>
              <a:buChar char="•"/>
            </a:pPr>
            <a:r>
              <a:rPr lang="pt-BR" sz="2200" dirty="0"/>
              <a:t>Regras sobre a adesão como “não participante” (Carona) – LF nº 14.770/23</a:t>
            </a:r>
          </a:p>
        </p:txBody>
      </p:sp>
      <p:sp>
        <p:nvSpPr>
          <p:cNvPr id="4" name="CaixaDeTexto 3">
            <a:extLst>
              <a:ext uri="{FF2B5EF4-FFF2-40B4-BE49-F238E27FC236}">
                <a16:creationId xmlns:a16="http://schemas.microsoft.com/office/drawing/2014/main" id="{60A38333-A6D6-1C77-535E-C9B2BD2BFA9F}"/>
              </a:ext>
            </a:extLst>
          </p:cNvPr>
          <p:cNvSpPr txBox="1"/>
          <p:nvPr/>
        </p:nvSpPr>
        <p:spPr>
          <a:xfrm>
            <a:off x="972170" y="271247"/>
            <a:ext cx="7272808" cy="707886"/>
          </a:xfrm>
          <a:prstGeom prst="rect">
            <a:avLst/>
          </a:prstGeom>
          <a:noFill/>
        </p:spPr>
        <p:txBody>
          <a:bodyPr wrap="square" rtlCol="0">
            <a:spAutoFit/>
          </a:bodyPr>
          <a:lstStyle/>
          <a:p>
            <a:pPr algn="ctr"/>
            <a:r>
              <a:rPr lang="pt-BR" sz="4000" b="1" dirty="0"/>
              <a:t>DESTAQUES FINAIS</a:t>
            </a:r>
          </a:p>
        </p:txBody>
      </p:sp>
    </p:spTree>
    <p:extLst>
      <p:ext uri="{BB962C8B-B14F-4D97-AF65-F5344CB8AC3E}">
        <p14:creationId xmlns:p14="http://schemas.microsoft.com/office/powerpoint/2010/main" val="38227028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70A68-4EBD-9578-33D3-AE34CED461C9}"/>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AED96752-8D8D-048D-4212-5A479F51096A}"/>
              </a:ext>
            </a:extLst>
          </p:cNvPr>
          <p:cNvSpPr txBox="1"/>
          <p:nvPr/>
        </p:nvSpPr>
        <p:spPr>
          <a:xfrm>
            <a:off x="864158" y="468089"/>
            <a:ext cx="7272808" cy="707886"/>
          </a:xfrm>
          <a:prstGeom prst="rect">
            <a:avLst/>
          </a:prstGeom>
          <a:noFill/>
        </p:spPr>
        <p:txBody>
          <a:bodyPr wrap="square" rtlCol="0">
            <a:spAutoFit/>
          </a:bodyPr>
          <a:lstStyle/>
          <a:p>
            <a:pPr algn="ctr"/>
            <a:r>
              <a:rPr lang="pt-BR" sz="4000" b="1" dirty="0"/>
              <a:t>DESTAQUES FINAIS</a:t>
            </a:r>
          </a:p>
        </p:txBody>
      </p:sp>
      <p:sp>
        <p:nvSpPr>
          <p:cNvPr id="3" name="CaixaDeTexto 2">
            <a:extLst>
              <a:ext uri="{FF2B5EF4-FFF2-40B4-BE49-F238E27FC236}">
                <a16:creationId xmlns:a16="http://schemas.microsoft.com/office/drawing/2014/main" id="{82D163DB-C220-715F-6E43-9FAADC2CF519}"/>
              </a:ext>
            </a:extLst>
          </p:cNvPr>
          <p:cNvSpPr txBox="1"/>
          <p:nvPr/>
        </p:nvSpPr>
        <p:spPr>
          <a:xfrm>
            <a:off x="432110" y="1476201"/>
            <a:ext cx="8136904" cy="3077766"/>
          </a:xfrm>
          <a:prstGeom prst="rect">
            <a:avLst/>
          </a:prstGeom>
          <a:noFill/>
        </p:spPr>
        <p:txBody>
          <a:bodyPr wrap="square" rtlCol="0">
            <a:spAutoFit/>
          </a:bodyPr>
          <a:lstStyle/>
          <a:p>
            <a:pPr algn="just">
              <a:spcAft>
                <a:spcPts val="1200"/>
              </a:spcAft>
            </a:pPr>
            <a:r>
              <a:rPr lang="pt-BR" sz="2200" b="1" dirty="0">
                <a:latin typeface="+mj-lt"/>
              </a:rPr>
              <a:t>Regras sobre a adesão como “não participante” (Carona)</a:t>
            </a:r>
          </a:p>
          <a:p>
            <a:pPr algn="just">
              <a:spcAft>
                <a:spcPts val="1200"/>
              </a:spcAft>
            </a:pPr>
            <a:r>
              <a:rPr lang="pt-BR" sz="2200" dirty="0">
                <a:latin typeface="+mj-lt"/>
              </a:rPr>
              <a:t>- Alteração legislativa </a:t>
            </a:r>
            <a:r>
              <a:rPr lang="pt-BR" sz="2200" b="1" dirty="0">
                <a:latin typeface="+mj-lt"/>
              </a:rPr>
              <a:t>permitindo</a:t>
            </a:r>
            <a:r>
              <a:rPr lang="pt-BR" sz="2200" dirty="0">
                <a:latin typeface="+mj-lt"/>
              </a:rPr>
              <a:t> a adesão como não participante (carona) de </a:t>
            </a:r>
            <a:r>
              <a:rPr lang="pt-BR" sz="2200" dirty="0">
                <a:solidFill>
                  <a:srgbClr val="000000"/>
                </a:solidFill>
                <a:latin typeface="+mj-lt"/>
              </a:rPr>
              <a:t>órgãos e entidades da Administração Pública </a:t>
            </a:r>
            <a:r>
              <a:rPr lang="pt-BR" sz="2200" b="1" dirty="0">
                <a:solidFill>
                  <a:srgbClr val="000000"/>
                </a:solidFill>
                <a:latin typeface="+mj-lt"/>
              </a:rPr>
              <a:t>municipal </a:t>
            </a:r>
            <a:r>
              <a:rPr lang="pt-BR" sz="2200" dirty="0">
                <a:solidFill>
                  <a:srgbClr val="000000"/>
                </a:solidFill>
                <a:latin typeface="+mj-lt"/>
              </a:rPr>
              <a:t>a ata de registro de preços de </a:t>
            </a:r>
            <a:r>
              <a:rPr lang="pt-BR" sz="2200" b="1" dirty="0">
                <a:solidFill>
                  <a:srgbClr val="000000"/>
                </a:solidFill>
                <a:latin typeface="+mj-lt"/>
              </a:rPr>
              <a:t>órgão ou entidade gerenciadora municipal</a:t>
            </a:r>
            <a:r>
              <a:rPr lang="pt-BR" sz="2200" dirty="0">
                <a:solidFill>
                  <a:srgbClr val="000000"/>
                </a:solidFill>
                <a:latin typeface="+mj-lt"/>
              </a:rPr>
              <a:t>, </a:t>
            </a:r>
            <a:r>
              <a:rPr lang="pt-BR" sz="2200" b="1" dirty="0">
                <a:solidFill>
                  <a:srgbClr val="FF0000"/>
                </a:solidFill>
                <a:latin typeface="+mj-lt"/>
              </a:rPr>
              <a:t>desde que o sistema de registro de preços tenha sido </a:t>
            </a:r>
            <a:r>
              <a:rPr lang="pt-BR" sz="2200" b="1" dirty="0">
                <a:solidFill>
                  <a:srgbClr val="FF0000"/>
                </a:solidFill>
                <a:highlight>
                  <a:srgbClr val="FFFF00"/>
                </a:highlight>
                <a:latin typeface="+mj-lt"/>
              </a:rPr>
              <a:t>formalizado mediante licitação</a:t>
            </a:r>
            <a:r>
              <a:rPr lang="pt-BR" sz="2200" b="1" dirty="0">
                <a:solidFill>
                  <a:srgbClr val="FF0000"/>
                </a:solidFill>
                <a:latin typeface="+mj-lt"/>
              </a:rPr>
              <a:t>.</a:t>
            </a:r>
          </a:p>
          <a:p>
            <a:pPr algn="just">
              <a:spcAft>
                <a:spcPts val="1200"/>
              </a:spcAft>
            </a:pPr>
            <a:endParaRPr lang="pt-BR" sz="1000" b="1" dirty="0">
              <a:solidFill>
                <a:srgbClr val="FF0000"/>
              </a:solidFill>
              <a:latin typeface="+mj-lt"/>
            </a:endParaRPr>
          </a:p>
          <a:p>
            <a:pPr algn="ctr">
              <a:spcAft>
                <a:spcPts val="1200"/>
              </a:spcAft>
            </a:pPr>
            <a:r>
              <a:rPr lang="pt-BR" sz="2200" b="1" dirty="0">
                <a:latin typeface="+mj-lt"/>
              </a:rPr>
              <a:t>Lei Federal nº 14.770/2023 </a:t>
            </a:r>
          </a:p>
        </p:txBody>
      </p:sp>
    </p:spTree>
    <p:extLst>
      <p:ext uri="{BB962C8B-B14F-4D97-AF65-F5344CB8AC3E}">
        <p14:creationId xmlns:p14="http://schemas.microsoft.com/office/powerpoint/2010/main" val="4201273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333C6-F24E-8BC3-8164-E9A0AD0A2570}"/>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CE40104D-EAF7-2691-2FC6-55D4ECD41D0B}"/>
              </a:ext>
            </a:extLst>
          </p:cNvPr>
          <p:cNvSpPr txBox="1"/>
          <p:nvPr/>
        </p:nvSpPr>
        <p:spPr>
          <a:xfrm>
            <a:off x="432110" y="1404193"/>
            <a:ext cx="8136904" cy="2954655"/>
          </a:xfrm>
          <a:prstGeom prst="rect">
            <a:avLst/>
          </a:prstGeom>
          <a:noFill/>
        </p:spPr>
        <p:txBody>
          <a:bodyPr wrap="square" rtlCol="0">
            <a:spAutoFit/>
          </a:bodyPr>
          <a:lstStyle/>
          <a:p>
            <a:pPr algn="just">
              <a:spcAft>
                <a:spcPts val="1200"/>
              </a:spcAft>
            </a:pPr>
            <a:r>
              <a:rPr lang="pt-BR" sz="2200" dirty="0"/>
              <a:t>Art. 181. Os entes federativos </a:t>
            </a:r>
            <a:r>
              <a:rPr lang="pt-BR" sz="2200" b="1" dirty="0"/>
              <a:t>instituirão centrais de compras</a:t>
            </a:r>
            <a:r>
              <a:rPr lang="pt-BR" sz="2200" dirty="0"/>
              <a:t>, com o objetivo de realizar compras em grande escala, para atender a diversos órgãos e entidades sob sua competência e </a:t>
            </a:r>
            <a:r>
              <a:rPr lang="pt-BR" sz="2200" b="1" dirty="0"/>
              <a:t>atingir as finalidades desta Lei</a:t>
            </a:r>
            <a:r>
              <a:rPr lang="pt-BR" sz="2200" dirty="0"/>
              <a:t>.</a:t>
            </a:r>
          </a:p>
          <a:p>
            <a:pPr algn="just">
              <a:spcAft>
                <a:spcPts val="1200"/>
              </a:spcAft>
            </a:pPr>
            <a:r>
              <a:rPr lang="pt-BR" sz="2200" dirty="0"/>
              <a:t>Parágrafo único. No caso dos Municípios com </a:t>
            </a:r>
            <a:r>
              <a:rPr lang="pt-BR" sz="2200" b="1" dirty="0"/>
              <a:t>até 10.000 (dez mil) </a:t>
            </a:r>
            <a:r>
              <a:rPr lang="pt-BR" sz="2200" dirty="0"/>
              <a:t>habitantes, serão </a:t>
            </a:r>
            <a:r>
              <a:rPr lang="pt-BR" sz="2200" b="1" dirty="0"/>
              <a:t>preferencialmente constituídos consórcios públicos </a:t>
            </a:r>
            <a:r>
              <a:rPr lang="pt-BR" sz="2200" dirty="0"/>
              <a:t>para a </a:t>
            </a:r>
            <a:r>
              <a:rPr lang="pt-BR" sz="2200" b="1" dirty="0">
                <a:solidFill>
                  <a:srgbClr val="FF0000"/>
                </a:solidFill>
              </a:rPr>
              <a:t>realização das atividades previstas no caput deste artigo</a:t>
            </a:r>
            <a:r>
              <a:rPr lang="pt-BR" sz="2200" dirty="0"/>
              <a:t>, nos termos da Lei nº 11.107, de 6 de abril de 2005.</a:t>
            </a:r>
          </a:p>
        </p:txBody>
      </p:sp>
      <p:sp>
        <p:nvSpPr>
          <p:cNvPr id="4" name="CaixaDeTexto 3">
            <a:extLst>
              <a:ext uri="{FF2B5EF4-FFF2-40B4-BE49-F238E27FC236}">
                <a16:creationId xmlns:a16="http://schemas.microsoft.com/office/drawing/2014/main" id="{E35CDC1E-A00A-4E63-447C-861EA39CF542}"/>
              </a:ext>
            </a:extLst>
          </p:cNvPr>
          <p:cNvSpPr txBox="1"/>
          <p:nvPr/>
        </p:nvSpPr>
        <p:spPr>
          <a:xfrm>
            <a:off x="1044178" y="396081"/>
            <a:ext cx="7272808" cy="707886"/>
          </a:xfrm>
          <a:prstGeom prst="rect">
            <a:avLst/>
          </a:prstGeom>
          <a:noFill/>
        </p:spPr>
        <p:txBody>
          <a:bodyPr wrap="square" rtlCol="0">
            <a:spAutoFit/>
          </a:bodyPr>
          <a:lstStyle/>
          <a:p>
            <a:pPr algn="ctr"/>
            <a:r>
              <a:rPr lang="pt-BR" sz="4000" b="1" dirty="0"/>
              <a:t>DESTAQUES FINAIS</a:t>
            </a:r>
          </a:p>
        </p:txBody>
      </p:sp>
    </p:spTree>
    <p:extLst>
      <p:ext uri="{BB962C8B-B14F-4D97-AF65-F5344CB8AC3E}">
        <p14:creationId xmlns:p14="http://schemas.microsoft.com/office/powerpoint/2010/main" val="1031442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DBE0D98-A7C6-611E-2FA9-2FF1D00F1D32}"/>
              </a:ext>
            </a:extLst>
          </p:cNvPr>
          <p:cNvSpPr txBox="1"/>
          <p:nvPr/>
        </p:nvSpPr>
        <p:spPr>
          <a:xfrm>
            <a:off x="1031131" y="1539480"/>
            <a:ext cx="7334656" cy="3447098"/>
          </a:xfrm>
          <a:prstGeom prst="rect">
            <a:avLst/>
          </a:prstGeom>
          <a:noFill/>
        </p:spPr>
        <p:txBody>
          <a:bodyPr wrap="square" rtlCol="0">
            <a:spAutoFit/>
          </a:bodyPr>
          <a:lstStyle/>
          <a:p>
            <a:pPr marL="457200" indent="-457200" algn="just">
              <a:spcBef>
                <a:spcPts val="600"/>
              </a:spcBef>
              <a:spcAft>
                <a:spcPts val="600"/>
              </a:spcAft>
              <a:buFont typeface="Arial" panose="020B0604020202020204" pitchFamily="34" charset="0"/>
              <a:buChar char="•"/>
            </a:pPr>
            <a:r>
              <a:rPr lang="pt-BR" sz="3000" b="1" dirty="0"/>
              <a:t>Planejamento</a:t>
            </a:r>
          </a:p>
          <a:p>
            <a:pPr lvl="1" indent="0" algn="just">
              <a:spcBef>
                <a:spcPts val="600"/>
              </a:spcBef>
              <a:spcAft>
                <a:spcPts val="600"/>
              </a:spcAft>
            </a:pPr>
            <a:r>
              <a:rPr lang="pt-BR" sz="2400" b="1" dirty="0"/>
              <a:t>Plano de Contratações Anual - PCA</a:t>
            </a:r>
          </a:p>
          <a:p>
            <a:pPr marL="457200" indent="-457200" algn="just">
              <a:spcBef>
                <a:spcPts val="600"/>
              </a:spcBef>
              <a:spcAft>
                <a:spcPts val="600"/>
              </a:spcAft>
              <a:buFont typeface="Arial" panose="020B0604020202020204" pitchFamily="34" charset="0"/>
              <a:buChar char="•"/>
            </a:pPr>
            <a:r>
              <a:rPr lang="pt-BR" sz="3000" b="1" dirty="0"/>
              <a:t>Governança</a:t>
            </a:r>
          </a:p>
          <a:p>
            <a:pPr lvl="1" indent="0" algn="just">
              <a:spcBef>
                <a:spcPts val="600"/>
              </a:spcBef>
              <a:spcAft>
                <a:spcPts val="600"/>
              </a:spcAft>
            </a:pPr>
            <a:r>
              <a:rPr lang="pt-BR" sz="2400" b="1" dirty="0"/>
              <a:t>Agente de contratação e segregação de funções</a:t>
            </a:r>
          </a:p>
          <a:p>
            <a:pPr marL="457200" indent="-457200" algn="just">
              <a:spcBef>
                <a:spcPts val="600"/>
              </a:spcBef>
              <a:spcAft>
                <a:spcPts val="600"/>
              </a:spcAft>
              <a:buFont typeface="Arial" panose="020B0604020202020204" pitchFamily="34" charset="0"/>
              <a:buChar char="•"/>
            </a:pPr>
            <a:r>
              <a:rPr lang="pt-BR" sz="3000" b="1" dirty="0"/>
              <a:t>Transparência</a:t>
            </a:r>
          </a:p>
          <a:p>
            <a:pPr marL="360363" algn="just">
              <a:spcBef>
                <a:spcPts val="600"/>
              </a:spcBef>
              <a:spcAft>
                <a:spcPts val="600"/>
              </a:spcAft>
            </a:pPr>
            <a:r>
              <a:rPr lang="pt-BR" sz="2400" b="1" dirty="0"/>
              <a:t>Portal Nacional de Contratações Públicas - PNCP</a:t>
            </a:r>
          </a:p>
        </p:txBody>
      </p:sp>
      <p:sp>
        <p:nvSpPr>
          <p:cNvPr id="3" name="CaixaDeTexto 2">
            <a:extLst>
              <a:ext uri="{FF2B5EF4-FFF2-40B4-BE49-F238E27FC236}">
                <a16:creationId xmlns:a16="http://schemas.microsoft.com/office/drawing/2014/main" id="{54E3D805-272D-619A-700A-C3AFDF841D13}"/>
              </a:ext>
            </a:extLst>
          </p:cNvPr>
          <p:cNvSpPr txBox="1"/>
          <p:nvPr/>
        </p:nvSpPr>
        <p:spPr>
          <a:xfrm>
            <a:off x="432110" y="954705"/>
            <a:ext cx="8136903" cy="584775"/>
          </a:xfrm>
          <a:prstGeom prst="rect">
            <a:avLst/>
          </a:prstGeom>
          <a:noFill/>
        </p:spPr>
        <p:txBody>
          <a:bodyPr wrap="square" rtlCol="0">
            <a:spAutoFit/>
          </a:bodyPr>
          <a:lstStyle/>
          <a:p>
            <a:pPr marL="0" marR="0" lvl="0" indent="0" algn="ctr" defTabSz="684206" rtl="0" eaLnBrk="1" fontAlgn="base" latinLnBrk="0" hangingPunct="1">
              <a:lnSpc>
                <a:spcPct val="100000"/>
              </a:lnSpc>
              <a:spcBef>
                <a:spcPct val="0"/>
              </a:spcBef>
              <a:spcAft>
                <a:spcPct val="0"/>
              </a:spcAft>
              <a:buClrTx/>
              <a:buSzTx/>
              <a:buFontTx/>
              <a:buNone/>
              <a:tabLst/>
              <a:defRPr/>
            </a:pPr>
            <a:r>
              <a:rPr kumimoji="0" lang="pt-BR" sz="3200" b="0" i="0" u="none" strike="noStrike" kern="1200" cap="none" spc="0" normalizeH="0" baseline="0" noProof="0" dirty="0">
                <a:ln>
                  <a:noFill/>
                </a:ln>
                <a:effectLst/>
                <a:uLnTx/>
                <a:uFillTx/>
                <a:latin typeface="Arial Black" panose="020B0A04020102020204" pitchFamily="34" charset="0"/>
                <a:ea typeface="+mn-ea"/>
                <a:cs typeface="Arial" panose="020B0604020202020204" pitchFamily="34" charset="0"/>
              </a:rPr>
              <a:t>Principais inovações da Nova Lei</a:t>
            </a:r>
          </a:p>
        </p:txBody>
      </p:sp>
    </p:spTree>
    <p:extLst>
      <p:ext uri="{BB962C8B-B14F-4D97-AF65-F5344CB8AC3E}">
        <p14:creationId xmlns:p14="http://schemas.microsoft.com/office/powerpoint/2010/main" val="3986165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46AEC-AA24-E445-9A30-333C0221F3E6}"/>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B4F2D432-4F68-44FD-AA0D-36AD42EC9C6C}"/>
              </a:ext>
            </a:extLst>
          </p:cNvPr>
          <p:cNvSpPr txBox="1"/>
          <p:nvPr/>
        </p:nvSpPr>
        <p:spPr>
          <a:xfrm>
            <a:off x="523898" y="1210129"/>
            <a:ext cx="8136904" cy="4708981"/>
          </a:xfrm>
          <a:prstGeom prst="rect">
            <a:avLst/>
          </a:prstGeom>
          <a:noFill/>
        </p:spPr>
        <p:txBody>
          <a:bodyPr wrap="square" rtlCol="0">
            <a:spAutoFit/>
          </a:bodyPr>
          <a:lstStyle/>
          <a:p>
            <a:pPr algn="ctr">
              <a:spcAft>
                <a:spcPts val="1200"/>
              </a:spcAft>
            </a:pPr>
            <a:r>
              <a:rPr lang="pt-BR" sz="2400"/>
              <a:t>Disponíveis em: </a:t>
            </a:r>
          </a:p>
          <a:p>
            <a:pPr algn="ctr">
              <a:spcAft>
                <a:spcPts val="1200"/>
              </a:spcAft>
            </a:pPr>
            <a:r>
              <a:rPr lang="pt-BR" sz="2400" b="1">
                <a:hlinkClick r:id="rId3"/>
              </a:rPr>
              <a:t>https://www.tce.sp.gov.br/comunicados</a:t>
            </a:r>
            <a:endParaRPr lang="pt-BR" sz="2400" b="1"/>
          </a:p>
          <a:p>
            <a:pPr algn="ctr">
              <a:spcAft>
                <a:spcPts val="1200"/>
              </a:spcAft>
            </a:pPr>
            <a:r>
              <a:rPr lang="pt-BR" sz="2400" b="1">
                <a:hlinkClick r:id="rId4"/>
              </a:rPr>
              <a:t>https://www.tce.sp.gov.br/publicacoes/cartilha-nova-lei-licitacoes-e-contratos</a:t>
            </a:r>
            <a:endParaRPr lang="pt-BR" sz="2400" b="1"/>
          </a:p>
          <a:p>
            <a:pPr algn="ctr">
              <a:spcAft>
                <a:spcPts val="1200"/>
              </a:spcAft>
            </a:pPr>
            <a:r>
              <a:rPr lang="pt-BR" sz="2400" b="1">
                <a:hlinkClick r:id="rId5"/>
              </a:rPr>
              <a:t>https://www.tce.sp.gov.br/sites/default/files/publicacoes/Livro_TCESP_online.pdf</a:t>
            </a:r>
            <a:endParaRPr lang="pt-BR" sz="2400" b="1"/>
          </a:p>
          <a:p>
            <a:pPr algn="ctr">
              <a:spcAft>
                <a:spcPts val="1200"/>
              </a:spcAft>
            </a:pPr>
            <a:r>
              <a:rPr lang="pt-BR" sz="2400" b="1">
                <a:hlinkClick r:id="rId6"/>
              </a:rPr>
              <a:t>https://www.tce.sp.gov.br/publicacoes/artigo-evolucao-contratacoes-manutencao-veiculos-automotores</a:t>
            </a:r>
            <a:endParaRPr lang="pt-BR" sz="2400" b="1"/>
          </a:p>
          <a:p>
            <a:pPr algn="ctr">
              <a:spcAft>
                <a:spcPts val="1200"/>
              </a:spcAft>
            </a:pPr>
            <a:endParaRPr lang="pt-BR" sz="2400" b="1"/>
          </a:p>
          <a:p>
            <a:pPr algn="ctr">
              <a:spcAft>
                <a:spcPts val="1200"/>
              </a:spcAft>
            </a:pPr>
            <a:endParaRPr lang="pt-BR" sz="2400" b="1"/>
          </a:p>
        </p:txBody>
      </p:sp>
      <p:sp>
        <p:nvSpPr>
          <p:cNvPr id="4" name="CaixaDeTexto 3">
            <a:extLst>
              <a:ext uri="{FF2B5EF4-FFF2-40B4-BE49-F238E27FC236}">
                <a16:creationId xmlns:a16="http://schemas.microsoft.com/office/drawing/2014/main" id="{550FAA84-B4CC-AC88-1578-1D37A3E436A9}"/>
              </a:ext>
            </a:extLst>
          </p:cNvPr>
          <p:cNvSpPr txBox="1"/>
          <p:nvPr/>
        </p:nvSpPr>
        <p:spPr>
          <a:xfrm>
            <a:off x="1044178" y="194466"/>
            <a:ext cx="7272808" cy="1015663"/>
          </a:xfrm>
          <a:prstGeom prst="rect">
            <a:avLst/>
          </a:prstGeom>
          <a:noFill/>
        </p:spPr>
        <p:txBody>
          <a:bodyPr wrap="square" rtlCol="0">
            <a:spAutoFit/>
          </a:bodyPr>
          <a:lstStyle/>
          <a:p>
            <a:pPr algn="ctr"/>
            <a:r>
              <a:rPr lang="pt-BR" sz="3000" b="1"/>
              <a:t>COMUNICADOS SDG / GP,</a:t>
            </a:r>
          </a:p>
          <a:p>
            <a:pPr algn="ctr"/>
            <a:r>
              <a:rPr lang="pt-BR" sz="3000" b="1"/>
              <a:t>CARTILHA E LIVRO</a:t>
            </a:r>
          </a:p>
        </p:txBody>
      </p:sp>
    </p:spTree>
    <p:extLst>
      <p:ext uri="{BB962C8B-B14F-4D97-AF65-F5344CB8AC3E}">
        <p14:creationId xmlns:p14="http://schemas.microsoft.com/office/powerpoint/2010/main" val="8168328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DA15BE0-A717-3839-857F-11DA580901CB}"/>
              </a:ext>
            </a:extLst>
          </p:cNvPr>
          <p:cNvSpPr txBox="1"/>
          <p:nvPr/>
        </p:nvSpPr>
        <p:spPr>
          <a:xfrm>
            <a:off x="373994" y="2146339"/>
            <a:ext cx="4680520" cy="553998"/>
          </a:xfrm>
          <a:prstGeom prst="rect">
            <a:avLst/>
          </a:prstGeom>
          <a:noFill/>
        </p:spPr>
        <p:txBody>
          <a:bodyPr wrap="square" rtlCol="0">
            <a:spAutoFit/>
          </a:bodyPr>
          <a:lstStyle/>
          <a:p>
            <a:pPr algn="ctr"/>
            <a:r>
              <a:rPr lang="pt-BR" sz="3000" b="1"/>
              <a:t>MUITO OBRIGADO!</a:t>
            </a:r>
          </a:p>
        </p:txBody>
      </p:sp>
    </p:spTree>
    <p:extLst>
      <p:ext uri="{BB962C8B-B14F-4D97-AF65-F5344CB8AC3E}">
        <p14:creationId xmlns:p14="http://schemas.microsoft.com/office/powerpoint/2010/main" val="642721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DBE0D98-A7C6-611E-2FA9-2FF1D00F1D32}"/>
              </a:ext>
            </a:extLst>
          </p:cNvPr>
          <p:cNvSpPr txBox="1"/>
          <p:nvPr/>
        </p:nvSpPr>
        <p:spPr>
          <a:xfrm>
            <a:off x="821933" y="1642220"/>
            <a:ext cx="7543854" cy="3323987"/>
          </a:xfrm>
          <a:prstGeom prst="rect">
            <a:avLst/>
          </a:prstGeom>
          <a:noFill/>
        </p:spPr>
        <p:txBody>
          <a:bodyPr wrap="square" rtlCol="0">
            <a:spAutoFit/>
          </a:bodyPr>
          <a:lstStyle/>
          <a:p>
            <a:pPr>
              <a:spcBef>
                <a:spcPts val="1200"/>
              </a:spcBef>
            </a:pPr>
            <a:r>
              <a:rPr lang="pt-BR" sz="2000" b="1" dirty="0"/>
              <a:t>Art. 102. </a:t>
            </a:r>
            <a:r>
              <a:rPr lang="pt-BR" sz="2000" dirty="0"/>
              <a:t>Na contratação de obras e serviços de engenharia, o edital poderá exigir a prestação da garantia na modalidade seguro-garantia e prever a obrigação de a seguradora, em caso de inadimplemento pelo contratado, assumir a execução e concluir o objeto do contrato (...)</a:t>
            </a:r>
          </a:p>
          <a:p>
            <a:pPr lvl="0">
              <a:spcBef>
                <a:spcPts val="1200"/>
              </a:spcBef>
            </a:pPr>
            <a:r>
              <a:rPr lang="pt-BR" sz="2000" b="1" dirty="0"/>
              <a:t>Art. 147, § único</a:t>
            </a:r>
          </a:p>
          <a:p>
            <a:pPr algn="just"/>
            <a:r>
              <a:rPr lang="pt-BR" sz="2000" dirty="0"/>
              <a:t>Caso a paralisação ou anulação não se revele medida de interesse público, o poder público deverá optar pela continuidade do contrato e pela solução da irregularidade por meio de indenização por perdas e danos, sem prejuízo da apuração de responsabilidade e da aplicação de penalidades cabíveis.</a:t>
            </a:r>
            <a:endParaRPr lang="pt-BR" sz="1800" b="1" dirty="0"/>
          </a:p>
        </p:txBody>
      </p:sp>
      <p:sp>
        <p:nvSpPr>
          <p:cNvPr id="3" name="CaixaDeTexto 2">
            <a:extLst>
              <a:ext uri="{FF2B5EF4-FFF2-40B4-BE49-F238E27FC236}">
                <a16:creationId xmlns:a16="http://schemas.microsoft.com/office/drawing/2014/main" id="{54E3D805-272D-619A-700A-C3AFDF841D13}"/>
              </a:ext>
            </a:extLst>
          </p:cNvPr>
          <p:cNvSpPr txBox="1"/>
          <p:nvPr/>
        </p:nvSpPr>
        <p:spPr>
          <a:xfrm>
            <a:off x="432110" y="954705"/>
            <a:ext cx="8136903" cy="584775"/>
          </a:xfrm>
          <a:prstGeom prst="rect">
            <a:avLst/>
          </a:prstGeom>
          <a:noFill/>
        </p:spPr>
        <p:txBody>
          <a:bodyPr wrap="square" rtlCol="0">
            <a:spAutoFit/>
          </a:bodyPr>
          <a:lstStyle/>
          <a:p>
            <a:pPr marL="0" marR="0" lvl="0" indent="0" algn="ctr" defTabSz="684206" rtl="0" eaLnBrk="1" fontAlgn="base" latinLnBrk="0" hangingPunct="1">
              <a:lnSpc>
                <a:spcPct val="100000"/>
              </a:lnSpc>
              <a:spcBef>
                <a:spcPct val="0"/>
              </a:spcBef>
              <a:spcAft>
                <a:spcPct val="0"/>
              </a:spcAft>
              <a:buClrTx/>
              <a:buSzTx/>
              <a:buFontTx/>
              <a:buNone/>
              <a:tabLst/>
              <a:defRPr/>
            </a:pPr>
            <a:r>
              <a:rPr kumimoji="0" lang="pt-BR" sz="3200" b="0" i="0" u="none" strike="noStrike" kern="1200" cap="none" spc="0" normalizeH="0" baseline="0" noProof="0" dirty="0">
                <a:ln>
                  <a:noFill/>
                </a:ln>
                <a:effectLst/>
                <a:uLnTx/>
                <a:uFillTx/>
                <a:latin typeface="Arial Black" panose="020B0A04020102020204" pitchFamily="34" charset="0"/>
                <a:ea typeface="+mn-ea"/>
                <a:cs typeface="Arial" panose="020B0604020202020204" pitchFamily="34" charset="0"/>
              </a:rPr>
              <a:t>Principais inovações da Nova Lei</a:t>
            </a:r>
          </a:p>
        </p:txBody>
      </p:sp>
    </p:spTree>
    <p:extLst>
      <p:ext uri="{BB962C8B-B14F-4D97-AF65-F5344CB8AC3E}">
        <p14:creationId xmlns:p14="http://schemas.microsoft.com/office/powerpoint/2010/main" val="1509582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DBE0D98-A7C6-611E-2FA9-2FF1D00F1D32}"/>
              </a:ext>
            </a:extLst>
          </p:cNvPr>
          <p:cNvSpPr txBox="1"/>
          <p:nvPr/>
        </p:nvSpPr>
        <p:spPr>
          <a:xfrm>
            <a:off x="432110" y="2484313"/>
            <a:ext cx="8136904" cy="1785104"/>
          </a:xfrm>
          <a:prstGeom prst="rect">
            <a:avLst/>
          </a:prstGeom>
          <a:noFill/>
        </p:spPr>
        <p:txBody>
          <a:bodyPr wrap="square" rtlCol="0">
            <a:spAutoFit/>
          </a:bodyPr>
          <a:lstStyle/>
          <a:p>
            <a:pPr algn="just">
              <a:spcAft>
                <a:spcPts val="1200"/>
              </a:spcAft>
            </a:pPr>
            <a:r>
              <a:rPr lang="pt-BR" sz="3000" b="1" dirty="0"/>
              <a:t>1 - Comunicados GP nº 03/2024 e 04/2024</a:t>
            </a:r>
          </a:p>
          <a:p>
            <a:pPr algn="just">
              <a:spcAft>
                <a:spcPts val="1200"/>
              </a:spcAft>
            </a:pPr>
            <a:r>
              <a:rPr lang="pt-BR" sz="3000" b="1" dirty="0"/>
              <a:t>2 – Regras gerais</a:t>
            </a:r>
          </a:p>
          <a:p>
            <a:pPr algn="just">
              <a:spcAft>
                <a:spcPts val="1200"/>
              </a:spcAft>
            </a:pPr>
            <a:r>
              <a:rPr lang="pt-BR" sz="3000" b="1" dirty="0"/>
              <a:t>3 – Faculdades – municípios até 20 mil habitantes</a:t>
            </a:r>
          </a:p>
        </p:txBody>
      </p:sp>
      <p:sp>
        <p:nvSpPr>
          <p:cNvPr id="3" name="CaixaDeTexto 2">
            <a:extLst>
              <a:ext uri="{FF2B5EF4-FFF2-40B4-BE49-F238E27FC236}">
                <a16:creationId xmlns:a16="http://schemas.microsoft.com/office/drawing/2014/main" id="{54E3D805-272D-619A-700A-C3AFDF841D13}"/>
              </a:ext>
            </a:extLst>
          </p:cNvPr>
          <p:cNvSpPr txBox="1"/>
          <p:nvPr/>
        </p:nvSpPr>
        <p:spPr>
          <a:xfrm>
            <a:off x="864158" y="1188169"/>
            <a:ext cx="7272808" cy="707886"/>
          </a:xfrm>
          <a:prstGeom prst="rect">
            <a:avLst/>
          </a:prstGeom>
          <a:noFill/>
        </p:spPr>
        <p:txBody>
          <a:bodyPr wrap="square" rtlCol="0">
            <a:spAutoFit/>
          </a:bodyPr>
          <a:lstStyle/>
          <a:p>
            <a:pPr algn="ctr"/>
            <a:r>
              <a:rPr lang="pt-BR" sz="4000" b="1" dirty="0"/>
              <a:t>PONTOS DE OBSERVAÇÃO</a:t>
            </a:r>
          </a:p>
        </p:txBody>
      </p:sp>
    </p:spTree>
    <p:extLst>
      <p:ext uri="{BB962C8B-B14F-4D97-AF65-F5344CB8AC3E}">
        <p14:creationId xmlns:p14="http://schemas.microsoft.com/office/powerpoint/2010/main" val="1434597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CAC23-B095-852E-8844-A1CCA654DB86}"/>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336DF17C-701C-87F4-989A-C3EC5686A775}"/>
              </a:ext>
            </a:extLst>
          </p:cNvPr>
          <p:cNvSpPr txBox="1"/>
          <p:nvPr/>
        </p:nvSpPr>
        <p:spPr>
          <a:xfrm>
            <a:off x="432110" y="1228815"/>
            <a:ext cx="8136904" cy="3631763"/>
          </a:xfrm>
          <a:prstGeom prst="rect">
            <a:avLst/>
          </a:prstGeom>
          <a:noFill/>
        </p:spPr>
        <p:txBody>
          <a:bodyPr wrap="square" rtlCol="0">
            <a:spAutoFit/>
          </a:bodyPr>
          <a:lstStyle/>
          <a:p>
            <a:pPr algn="ctr">
              <a:spcAft>
                <a:spcPts val="1200"/>
              </a:spcAft>
            </a:pPr>
            <a:r>
              <a:rPr lang="pt-BR" sz="2200" b="1" dirty="0"/>
              <a:t>Alerta sobre o atendimento à Lei Federal n.º 14.133/2021</a:t>
            </a:r>
          </a:p>
          <a:p>
            <a:pPr algn="just">
              <a:spcAft>
                <a:spcPts val="1200"/>
              </a:spcAft>
            </a:pPr>
            <a:r>
              <a:rPr lang="pt-BR" sz="2200" dirty="0"/>
              <a:t>O TRIBUNAL DE CONTAS DO ESTADO DE SÃO PAULO COMUNICA aos seus jurisdicionados que, quando </a:t>
            </a:r>
            <a:r>
              <a:rPr lang="pt-BR" sz="2200" b="1" dirty="0">
                <a:solidFill>
                  <a:srgbClr val="C00000"/>
                </a:solidFill>
              </a:rPr>
              <a:t>editados regulamentos </a:t>
            </a:r>
            <a:r>
              <a:rPr lang="pt-BR" sz="2200" dirty="0"/>
              <a:t>nos termos da Nova Lei de Licitações e Contratos – Lei n.º 14.133/2021 (NLLC), tal informação deverá </a:t>
            </a:r>
            <a:r>
              <a:rPr lang="pt-BR" sz="2200" b="1" dirty="0">
                <a:solidFill>
                  <a:srgbClr val="C00000"/>
                </a:solidFill>
              </a:rPr>
              <a:t>obrigatoriamente constar dos editais publicados</a:t>
            </a:r>
            <a:r>
              <a:rPr lang="pt-BR" sz="2200" dirty="0"/>
              <a:t>, juntamente com a </a:t>
            </a:r>
            <a:r>
              <a:rPr lang="pt-BR" sz="2200" b="1" dirty="0">
                <a:solidFill>
                  <a:srgbClr val="C00000"/>
                </a:solidFill>
              </a:rPr>
              <a:t>indicação do sítio eletrônico </a:t>
            </a:r>
            <a:r>
              <a:rPr lang="pt-BR" sz="2200" dirty="0"/>
              <a:t>para a consulta. Caso haja a escolha pela </a:t>
            </a:r>
            <a:r>
              <a:rPr lang="pt-BR" sz="2200" b="1" dirty="0">
                <a:solidFill>
                  <a:schemeClr val="accent3">
                    <a:lumMod val="50000"/>
                  </a:schemeClr>
                </a:solidFill>
              </a:rPr>
              <a:t>aplicação dos regulamentos editados pela União</a:t>
            </a:r>
            <a:r>
              <a:rPr lang="pt-BR" sz="2200" dirty="0"/>
              <a:t>, consoante artigo 187 da NLLC, tal opção deverá estar igualmente </a:t>
            </a:r>
            <a:r>
              <a:rPr lang="pt-BR" sz="2200" b="1" dirty="0">
                <a:solidFill>
                  <a:schemeClr val="accent3">
                    <a:lumMod val="50000"/>
                  </a:schemeClr>
                </a:solidFill>
              </a:rPr>
              <a:t>expressa nos editais publicados, juntamente com a indicação do ‘link’ para acesso</a:t>
            </a:r>
            <a:r>
              <a:rPr lang="pt-BR" sz="2200" dirty="0"/>
              <a:t>.</a:t>
            </a:r>
          </a:p>
        </p:txBody>
      </p:sp>
      <p:sp>
        <p:nvSpPr>
          <p:cNvPr id="3" name="CaixaDeTexto 2">
            <a:extLst>
              <a:ext uri="{FF2B5EF4-FFF2-40B4-BE49-F238E27FC236}">
                <a16:creationId xmlns:a16="http://schemas.microsoft.com/office/drawing/2014/main" id="{2E26B11C-907B-820A-7C3C-554A829E9973}"/>
              </a:ext>
            </a:extLst>
          </p:cNvPr>
          <p:cNvSpPr txBox="1"/>
          <p:nvPr/>
        </p:nvSpPr>
        <p:spPr>
          <a:xfrm>
            <a:off x="864158" y="540097"/>
            <a:ext cx="7272808" cy="707886"/>
          </a:xfrm>
          <a:prstGeom prst="rect">
            <a:avLst/>
          </a:prstGeom>
          <a:noFill/>
        </p:spPr>
        <p:txBody>
          <a:bodyPr wrap="square" rtlCol="0">
            <a:spAutoFit/>
          </a:bodyPr>
          <a:lstStyle/>
          <a:p>
            <a:pPr algn="ctr"/>
            <a:r>
              <a:rPr lang="pt-BR" sz="4000" b="1" dirty="0"/>
              <a:t>COMUNICADO GP Nº 03/2024</a:t>
            </a:r>
          </a:p>
        </p:txBody>
      </p:sp>
    </p:spTree>
    <p:extLst>
      <p:ext uri="{BB962C8B-B14F-4D97-AF65-F5344CB8AC3E}">
        <p14:creationId xmlns:p14="http://schemas.microsoft.com/office/powerpoint/2010/main" val="3703382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11FCB-FDBD-B016-835B-344E28FB41E1}"/>
            </a:ext>
          </a:extLst>
        </p:cNvPr>
        <p:cNvGrpSpPr/>
        <p:nvPr/>
      </p:nvGrpSpPr>
      <p:grpSpPr>
        <a:xfrm>
          <a:off x="0" y="0"/>
          <a:ext cx="0" cy="0"/>
          <a:chOff x="0" y="0"/>
          <a:chExt cx="0" cy="0"/>
        </a:xfrm>
      </p:grpSpPr>
      <p:sp>
        <p:nvSpPr>
          <p:cNvPr id="2" name="CaixaDeTexto 1">
            <a:extLst>
              <a:ext uri="{FF2B5EF4-FFF2-40B4-BE49-F238E27FC236}">
                <a16:creationId xmlns:a16="http://schemas.microsoft.com/office/drawing/2014/main" id="{B25CFFEA-8AB9-113A-2F93-40291DDA3146}"/>
              </a:ext>
            </a:extLst>
          </p:cNvPr>
          <p:cNvSpPr txBox="1"/>
          <p:nvPr/>
        </p:nvSpPr>
        <p:spPr>
          <a:xfrm>
            <a:off x="432110" y="1692225"/>
            <a:ext cx="8136904" cy="3447098"/>
          </a:xfrm>
          <a:prstGeom prst="rect">
            <a:avLst/>
          </a:prstGeom>
          <a:noFill/>
        </p:spPr>
        <p:txBody>
          <a:bodyPr wrap="square" rtlCol="0">
            <a:spAutoFit/>
          </a:bodyPr>
          <a:lstStyle/>
          <a:p>
            <a:pPr algn="ctr">
              <a:spcAft>
                <a:spcPts val="1200"/>
              </a:spcAft>
            </a:pPr>
            <a:r>
              <a:rPr lang="pt-BR" sz="2200" b="1" dirty="0"/>
              <a:t>Vedação da prorrogação da vigência da Lei Federal n.º 8.666/1993</a:t>
            </a:r>
          </a:p>
          <a:p>
            <a:pPr algn="just">
              <a:spcAft>
                <a:spcPts val="1200"/>
              </a:spcAft>
            </a:pPr>
            <a:r>
              <a:rPr lang="pt-BR" sz="2200" dirty="0"/>
              <a:t>O TRIBUNAL DE CONTAS DO ESTADO DE SÃO PAULO COMUNICA aos seus jurisdicionados que é vedada a prorrogação da vigência da Lei n.º 8.666/1993, </a:t>
            </a:r>
            <a:r>
              <a:rPr lang="pt-BR" sz="2200" u="sng" dirty="0"/>
              <a:t>salvo nos casos em que o </a:t>
            </a:r>
            <a:r>
              <a:rPr lang="pt-BR" sz="2200" b="1" u="sng" dirty="0">
                <a:solidFill>
                  <a:srgbClr val="FF0000"/>
                </a:solidFill>
              </a:rPr>
              <a:t>certame ou aviso de contratação direta</a:t>
            </a:r>
            <a:r>
              <a:rPr lang="pt-BR" sz="2200" b="1" dirty="0">
                <a:solidFill>
                  <a:srgbClr val="FF0000"/>
                </a:solidFill>
              </a:rPr>
              <a:t> </a:t>
            </a:r>
            <a:r>
              <a:rPr lang="pt-BR" sz="2200" dirty="0"/>
              <a:t>tenha sido </a:t>
            </a:r>
            <a:r>
              <a:rPr lang="pt-BR" sz="2200" b="1" dirty="0">
                <a:solidFill>
                  <a:srgbClr val="FF0000"/>
                </a:solidFill>
              </a:rPr>
              <a:t>publicado até 30 de dezembro de 2023</a:t>
            </a:r>
            <a:r>
              <a:rPr lang="pt-BR" sz="2200" dirty="0"/>
              <a:t>, consoante autoriza o artigo 191 combinado com o inciso II do artigo 193 da Lei n.º 14.133/2021.</a:t>
            </a:r>
          </a:p>
          <a:p>
            <a:pPr algn="just">
              <a:spcAft>
                <a:spcPts val="1200"/>
              </a:spcAft>
            </a:pPr>
            <a:endParaRPr lang="pt-BR" sz="2200" dirty="0"/>
          </a:p>
          <a:p>
            <a:pPr algn="r">
              <a:spcAft>
                <a:spcPts val="1200"/>
              </a:spcAft>
            </a:pPr>
            <a:r>
              <a:rPr lang="pt-BR" sz="1400" dirty="0"/>
              <a:t>Decisões: TC-001351.989.24-9, TC-019832.989.23-1 e TC-000044.989.24-2</a:t>
            </a:r>
          </a:p>
        </p:txBody>
      </p:sp>
      <p:sp>
        <p:nvSpPr>
          <p:cNvPr id="3" name="CaixaDeTexto 2">
            <a:extLst>
              <a:ext uri="{FF2B5EF4-FFF2-40B4-BE49-F238E27FC236}">
                <a16:creationId xmlns:a16="http://schemas.microsoft.com/office/drawing/2014/main" id="{CA32ACC0-266F-6530-BAF1-5EFFDF1BC267}"/>
              </a:ext>
            </a:extLst>
          </p:cNvPr>
          <p:cNvSpPr txBox="1"/>
          <p:nvPr/>
        </p:nvSpPr>
        <p:spPr>
          <a:xfrm>
            <a:off x="864158" y="612105"/>
            <a:ext cx="7272808" cy="707886"/>
          </a:xfrm>
          <a:prstGeom prst="rect">
            <a:avLst/>
          </a:prstGeom>
          <a:noFill/>
        </p:spPr>
        <p:txBody>
          <a:bodyPr wrap="square" rtlCol="0">
            <a:spAutoFit/>
          </a:bodyPr>
          <a:lstStyle/>
          <a:p>
            <a:pPr algn="ctr"/>
            <a:r>
              <a:rPr lang="pt-BR" sz="4000" b="1" dirty="0"/>
              <a:t>COMUNICADO GP Nº 04/2024</a:t>
            </a:r>
          </a:p>
        </p:txBody>
      </p:sp>
    </p:spTree>
    <p:extLst>
      <p:ext uri="{BB962C8B-B14F-4D97-AF65-F5344CB8AC3E}">
        <p14:creationId xmlns:p14="http://schemas.microsoft.com/office/powerpoint/2010/main" val="1301188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D3CF6-BD23-5537-B9ED-6752D7B3DB4B}"/>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649B7FEF-36EF-A99F-7F8F-5AD4DF82E20C}"/>
              </a:ext>
            </a:extLst>
          </p:cNvPr>
          <p:cNvSpPr txBox="1"/>
          <p:nvPr/>
        </p:nvSpPr>
        <p:spPr>
          <a:xfrm>
            <a:off x="864158" y="252065"/>
            <a:ext cx="7272808" cy="1323439"/>
          </a:xfrm>
          <a:prstGeom prst="rect">
            <a:avLst/>
          </a:prstGeom>
          <a:noFill/>
        </p:spPr>
        <p:txBody>
          <a:bodyPr wrap="square" rtlCol="0">
            <a:spAutoFit/>
          </a:bodyPr>
          <a:lstStyle/>
          <a:p>
            <a:pPr algn="ctr"/>
            <a:r>
              <a:rPr lang="pt-BR" sz="4000" b="1"/>
              <a:t>REGRAS GERAIS</a:t>
            </a:r>
          </a:p>
          <a:p>
            <a:pPr algn="ctr"/>
            <a:r>
              <a:rPr lang="pt-BR" sz="4000" b="1"/>
              <a:t>- PREMISSA BÁSICA - </a:t>
            </a:r>
          </a:p>
        </p:txBody>
      </p:sp>
      <p:pic>
        <p:nvPicPr>
          <p:cNvPr id="5" name="Gráfico 4" descr="Mecânico de Automóveis com preenchimento sólido">
            <a:extLst>
              <a:ext uri="{FF2B5EF4-FFF2-40B4-BE49-F238E27FC236}">
                <a16:creationId xmlns:a16="http://schemas.microsoft.com/office/drawing/2014/main" id="{96A4AF7D-62ED-A22A-0605-660264028E2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20442" y="1836241"/>
            <a:ext cx="2257400" cy="2257400"/>
          </a:xfrm>
          <a:prstGeom prst="rect">
            <a:avLst/>
          </a:prstGeom>
        </p:spPr>
      </p:pic>
    </p:spTree>
    <p:extLst>
      <p:ext uri="{BB962C8B-B14F-4D97-AF65-F5344CB8AC3E}">
        <p14:creationId xmlns:p14="http://schemas.microsoft.com/office/powerpoint/2010/main" val="2363166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8E96125-38EE-7B43-662D-F32B4703FDDA}"/>
              </a:ext>
            </a:extLst>
          </p:cNvPr>
          <p:cNvSpPr txBox="1"/>
          <p:nvPr/>
        </p:nvSpPr>
        <p:spPr>
          <a:xfrm>
            <a:off x="432110" y="1980257"/>
            <a:ext cx="8136904" cy="2323713"/>
          </a:xfrm>
          <a:prstGeom prst="rect">
            <a:avLst/>
          </a:prstGeom>
          <a:noFill/>
        </p:spPr>
        <p:txBody>
          <a:bodyPr wrap="square" rtlCol="0">
            <a:spAutoFit/>
          </a:bodyPr>
          <a:lstStyle/>
          <a:p>
            <a:pPr marL="342900" indent="-342900" algn="just">
              <a:spcAft>
                <a:spcPts val="1200"/>
              </a:spcAft>
              <a:buFont typeface="Arial" panose="020B0604020202020204" pitchFamily="34" charset="0"/>
              <a:buChar char="•"/>
            </a:pPr>
            <a:r>
              <a:rPr lang="pt-BR" sz="2500" b="1" dirty="0"/>
              <a:t>Licitação é a regra</a:t>
            </a:r>
            <a:r>
              <a:rPr lang="pt-BR" sz="2500" dirty="0"/>
              <a:t> </a:t>
            </a:r>
          </a:p>
          <a:p>
            <a:pPr marL="342900" indent="-342900" algn="just">
              <a:spcAft>
                <a:spcPts val="1200"/>
              </a:spcAft>
              <a:buFont typeface="Arial" panose="020B0604020202020204" pitchFamily="34" charset="0"/>
              <a:buChar char="•"/>
            </a:pPr>
            <a:r>
              <a:rPr lang="pt-BR" sz="2500" b="1" dirty="0"/>
              <a:t>Contratação Direta</a:t>
            </a:r>
            <a:r>
              <a:rPr lang="pt-BR" sz="2500" dirty="0"/>
              <a:t> (Dispensa ou Inexigibilidade) é a </a:t>
            </a:r>
            <a:r>
              <a:rPr lang="pt-BR" sz="2500" b="1" dirty="0">
                <a:solidFill>
                  <a:srgbClr val="C00000"/>
                </a:solidFill>
              </a:rPr>
              <a:t>exceção</a:t>
            </a:r>
          </a:p>
          <a:p>
            <a:pPr marL="342900" indent="-342900" algn="just">
              <a:spcAft>
                <a:spcPts val="1200"/>
              </a:spcAft>
              <a:buFont typeface="Arial" panose="020B0604020202020204" pitchFamily="34" charset="0"/>
              <a:buChar char="•"/>
            </a:pPr>
            <a:r>
              <a:rPr lang="pt-BR" sz="2500" b="1" dirty="0"/>
              <a:t>Regime de Adiantamento</a:t>
            </a:r>
            <a:r>
              <a:rPr lang="pt-BR" sz="2500" dirty="0"/>
              <a:t> (suprimento de fundos) é a </a:t>
            </a:r>
            <a:r>
              <a:rPr lang="pt-BR" sz="2500" b="1" dirty="0">
                <a:solidFill>
                  <a:srgbClr val="C00000"/>
                </a:solidFill>
              </a:rPr>
              <a:t>exceção da exceção</a:t>
            </a:r>
            <a:r>
              <a:rPr lang="pt-BR" sz="2500" dirty="0"/>
              <a:t>.</a:t>
            </a:r>
          </a:p>
        </p:txBody>
      </p:sp>
      <p:sp>
        <p:nvSpPr>
          <p:cNvPr id="4" name="CaixaDeTexto 3">
            <a:extLst>
              <a:ext uri="{FF2B5EF4-FFF2-40B4-BE49-F238E27FC236}">
                <a16:creationId xmlns:a16="http://schemas.microsoft.com/office/drawing/2014/main" id="{FF6CE8EA-9FA2-3C64-87B1-E567D833C5EE}"/>
              </a:ext>
            </a:extLst>
          </p:cNvPr>
          <p:cNvSpPr txBox="1"/>
          <p:nvPr/>
        </p:nvSpPr>
        <p:spPr>
          <a:xfrm>
            <a:off x="864158" y="252065"/>
            <a:ext cx="7272808" cy="1323439"/>
          </a:xfrm>
          <a:prstGeom prst="rect">
            <a:avLst/>
          </a:prstGeom>
          <a:noFill/>
        </p:spPr>
        <p:txBody>
          <a:bodyPr wrap="square" rtlCol="0">
            <a:spAutoFit/>
          </a:bodyPr>
          <a:lstStyle/>
          <a:p>
            <a:pPr algn="ctr"/>
            <a:r>
              <a:rPr lang="pt-BR" sz="4000" b="1" dirty="0"/>
              <a:t>REGRAS GERAIS</a:t>
            </a:r>
          </a:p>
          <a:p>
            <a:pPr algn="ctr"/>
            <a:r>
              <a:rPr lang="pt-BR" sz="4000" b="1" dirty="0"/>
              <a:t>- PREMISSA BÁSICA - </a:t>
            </a:r>
          </a:p>
        </p:txBody>
      </p:sp>
    </p:spTree>
    <p:extLst>
      <p:ext uri="{BB962C8B-B14F-4D97-AF65-F5344CB8AC3E}">
        <p14:creationId xmlns:p14="http://schemas.microsoft.com/office/powerpoint/2010/main" val="4134966477"/>
      </p:ext>
    </p:extLst>
  </p:cSld>
  <p:clrMapOvr>
    <a:masterClrMapping/>
  </p:clrMapOvr>
</p:sld>
</file>

<file path=ppt/theme/theme1.xml><?xml version="1.0" encoding="utf-8"?>
<a:theme xmlns:a="http://schemas.openxmlformats.org/drawingml/2006/main" name="1_Personalizar design">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TotalTime>
  <Words>8538</Words>
  <Application>Microsoft Office PowerPoint</Application>
  <PresentationFormat>Personalizar</PresentationFormat>
  <Paragraphs>582</Paragraphs>
  <Slides>31</Slides>
  <Notes>31</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31</vt:i4>
      </vt:variant>
    </vt:vector>
  </HeadingPairs>
  <TitlesOfParts>
    <vt:vector size="36" baseType="lpstr">
      <vt:lpstr>Arial</vt:lpstr>
      <vt:lpstr>Arial Black</vt:lpstr>
      <vt:lpstr>Calibri</vt:lpstr>
      <vt:lpstr>Open Sans</vt:lpstr>
      <vt:lpstr>1_Personalizar design</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TCESP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Rodney Idankas</dc:creator>
  <cp:lastModifiedBy>Paulo Massaru Uesugi Sugiura</cp:lastModifiedBy>
  <cp:revision>6</cp:revision>
  <cp:lastPrinted>2024-04-03T21:22:39Z</cp:lastPrinted>
  <dcterms:created xsi:type="dcterms:W3CDTF">2013-04-30T17:20:30Z</dcterms:created>
  <dcterms:modified xsi:type="dcterms:W3CDTF">2024-10-31T19:50:09Z</dcterms:modified>
</cp:coreProperties>
</file>