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484" r:id="rId2"/>
    <p:sldId id="485" r:id="rId3"/>
    <p:sldId id="504" r:id="rId4"/>
    <p:sldId id="505" r:id="rId5"/>
    <p:sldId id="506" r:id="rId6"/>
    <p:sldId id="507" r:id="rId7"/>
    <p:sldId id="508" r:id="rId8"/>
    <p:sldId id="509" r:id="rId9"/>
    <p:sldId id="510" r:id="rId10"/>
    <p:sldId id="511" r:id="rId11"/>
    <p:sldId id="512" r:id="rId12"/>
    <p:sldId id="513" r:id="rId13"/>
    <p:sldId id="514" r:id="rId14"/>
    <p:sldId id="515" r:id="rId15"/>
    <p:sldId id="516" r:id="rId16"/>
    <p:sldId id="517" r:id="rId17"/>
    <p:sldId id="518" r:id="rId18"/>
    <p:sldId id="519" r:id="rId19"/>
    <p:sldId id="520" r:id="rId20"/>
    <p:sldId id="521" r:id="rId21"/>
    <p:sldId id="522" r:id="rId22"/>
    <p:sldId id="523" r:id="rId23"/>
    <p:sldId id="503" r:id="rId24"/>
  </p:sldIdLst>
  <p:sldSz cx="9001125" cy="5400675"/>
  <p:notesSz cx="6735763" cy="98663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2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0000"/>
    <a:srgbClr val="FF5050"/>
    <a:srgbClr val="FF6347"/>
    <a:srgbClr val="2B4869"/>
    <a:srgbClr val="FF3300"/>
    <a:srgbClr val="FF4500"/>
    <a:srgbClr val="7E0000"/>
    <a:srgbClr val="600000"/>
    <a:srgbClr val="034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5204" autoAdjust="0"/>
  </p:normalViewPr>
  <p:slideViewPr>
    <p:cSldViewPr>
      <p:cViewPr varScale="1">
        <p:scale>
          <a:sx n="103" d="100"/>
          <a:sy n="103" d="100"/>
        </p:scale>
        <p:origin x="893" y="77"/>
      </p:cViewPr>
      <p:guideLst>
        <p:guide orient="horz" pos="1701"/>
        <p:guide pos="2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1584"/>
    </p:cViewPr>
  </p:sorterViewPr>
  <p:notesViewPr>
    <p:cSldViewPr>
      <p:cViewPr varScale="1">
        <p:scale>
          <a:sx n="68" d="100"/>
          <a:sy n="68" d="100"/>
        </p:scale>
        <p:origin x="-3366" y="-120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0F63EF-7ADE-4A9B-9B53-E53D5F57F981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E5398714-B26A-461F-994E-959C2D1F6174}">
      <dgm:prSet phldrT="[Texto]"/>
      <dgm:spPr>
        <a:solidFill>
          <a:srgbClr val="ED7D31">
            <a:alpha val="30196"/>
          </a:srgbClr>
        </a:solidFill>
      </dgm:spPr>
      <dgm:t>
        <a:bodyPr/>
        <a:lstStyle/>
        <a:p>
          <a:r>
            <a:rPr lang="pt-BR" dirty="0"/>
            <a:t> </a:t>
          </a:r>
        </a:p>
      </dgm:t>
    </dgm:pt>
    <dgm:pt modelId="{66B53953-5990-4832-9F78-7F7FDDA165B9}" type="parTrans" cxnId="{7F3E626A-FD4C-4A75-96F7-C4DC6460705C}">
      <dgm:prSet/>
      <dgm:spPr/>
      <dgm:t>
        <a:bodyPr/>
        <a:lstStyle/>
        <a:p>
          <a:endParaRPr lang="pt-BR"/>
        </a:p>
      </dgm:t>
    </dgm:pt>
    <dgm:pt modelId="{8C0770A3-95C4-4D9C-B41F-F744758971EA}" type="sibTrans" cxnId="{7F3E626A-FD4C-4A75-96F7-C4DC6460705C}">
      <dgm:prSet/>
      <dgm:spPr/>
      <dgm:t>
        <a:bodyPr/>
        <a:lstStyle/>
        <a:p>
          <a:endParaRPr lang="pt-BR"/>
        </a:p>
      </dgm:t>
    </dgm:pt>
    <dgm:pt modelId="{77199525-06EE-444C-8053-364011CAE208}">
      <dgm:prSet phldrT="[Texto]"/>
      <dgm:spPr>
        <a:solidFill>
          <a:srgbClr val="ED7D31">
            <a:alpha val="30196"/>
          </a:srgbClr>
        </a:solidFill>
      </dgm:spPr>
      <dgm:t>
        <a:bodyPr/>
        <a:lstStyle/>
        <a:p>
          <a:endParaRPr lang="pt-BR" dirty="0"/>
        </a:p>
      </dgm:t>
    </dgm:pt>
    <dgm:pt modelId="{EFEA15EB-FAF8-4523-B6A9-CE2A40BFF4B4}" type="parTrans" cxnId="{C0F288D3-983C-4D65-98C5-E12129084621}">
      <dgm:prSet/>
      <dgm:spPr/>
      <dgm:t>
        <a:bodyPr/>
        <a:lstStyle/>
        <a:p>
          <a:endParaRPr lang="pt-BR"/>
        </a:p>
      </dgm:t>
    </dgm:pt>
    <dgm:pt modelId="{26FBADFF-5902-4C10-8907-649B372F65DD}" type="sibTrans" cxnId="{C0F288D3-983C-4D65-98C5-E12129084621}">
      <dgm:prSet/>
      <dgm:spPr/>
      <dgm:t>
        <a:bodyPr/>
        <a:lstStyle/>
        <a:p>
          <a:endParaRPr lang="pt-BR"/>
        </a:p>
      </dgm:t>
    </dgm:pt>
    <dgm:pt modelId="{5B87D1CC-8D67-40CA-AAC2-33611543CF75}" type="pres">
      <dgm:prSet presAssocID="{C30F63EF-7ADE-4A9B-9B53-E53D5F57F981}" presName="cycle" presStyleCnt="0">
        <dgm:presLayoutVars>
          <dgm:dir/>
          <dgm:resizeHandles val="exact"/>
        </dgm:presLayoutVars>
      </dgm:prSet>
      <dgm:spPr/>
    </dgm:pt>
    <dgm:pt modelId="{200B0605-5CE7-420D-9672-D9E0D3818FC3}" type="pres">
      <dgm:prSet presAssocID="{E5398714-B26A-461F-994E-959C2D1F6174}" presName="node" presStyleLbl="node1" presStyleIdx="0" presStyleCnt="2" custRadScaleRad="136818" custRadScaleInc="154889">
        <dgm:presLayoutVars>
          <dgm:bulletEnabled val="1"/>
        </dgm:presLayoutVars>
      </dgm:prSet>
      <dgm:spPr/>
    </dgm:pt>
    <dgm:pt modelId="{94271E78-C799-47CD-8C0E-D2DF70787FAF}" type="pres">
      <dgm:prSet presAssocID="{8C0770A3-95C4-4D9C-B41F-F744758971EA}" presName="sibTrans" presStyleLbl="sibTrans2D1" presStyleIdx="0" presStyleCnt="2"/>
      <dgm:spPr/>
    </dgm:pt>
    <dgm:pt modelId="{87511BCE-5028-4AF9-A6BF-54A0FDF11D6B}" type="pres">
      <dgm:prSet presAssocID="{8C0770A3-95C4-4D9C-B41F-F744758971EA}" presName="connectorText" presStyleLbl="sibTrans2D1" presStyleIdx="0" presStyleCnt="2"/>
      <dgm:spPr/>
    </dgm:pt>
    <dgm:pt modelId="{2C6DD271-8C7D-42B9-BCC6-BCA8893FEF75}" type="pres">
      <dgm:prSet presAssocID="{77199525-06EE-444C-8053-364011CAE208}" presName="node" presStyleLbl="node1" presStyleIdx="1" presStyleCnt="2" custRadScaleRad="78624" custRadScaleInc="148858">
        <dgm:presLayoutVars>
          <dgm:bulletEnabled val="1"/>
        </dgm:presLayoutVars>
      </dgm:prSet>
      <dgm:spPr/>
    </dgm:pt>
    <dgm:pt modelId="{A5D7F631-3699-4C07-9440-68690F40C6B1}" type="pres">
      <dgm:prSet presAssocID="{26FBADFF-5902-4C10-8907-649B372F65DD}" presName="sibTrans" presStyleLbl="sibTrans2D1" presStyleIdx="1" presStyleCnt="2"/>
      <dgm:spPr/>
    </dgm:pt>
    <dgm:pt modelId="{00464D74-3F07-4160-AF44-86339D523EE7}" type="pres">
      <dgm:prSet presAssocID="{26FBADFF-5902-4C10-8907-649B372F65DD}" presName="connectorText" presStyleLbl="sibTrans2D1" presStyleIdx="1" presStyleCnt="2"/>
      <dgm:spPr/>
    </dgm:pt>
  </dgm:ptLst>
  <dgm:cxnLst>
    <dgm:cxn modelId="{662A2123-DBE7-4CAA-8B99-89DAE497F282}" type="presOf" srcId="{26FBADFF-5902-4C10-8907-649B372F65DD}" destId="{A5D7F631-3699-4C07-9440-68690F40C6B1}" srcOrd="0" destOrd="0" presId="urn:microsoft.com/office/officeart/2005/8/layout/cycle2"/>
    <dgm:cxn modelId="{7F3E626A-FD4C-4A75-96F7-C4DC6460705C}" srcId="{C30F63EF-7ADE-4A9B-9B53-E53D5F57F981}" destId="{E5398714-B26A-461F-994E-959C2D1F6174}" srcOrd="0" destOrd="0" parTransId="{66B53953-5990-4832-9F78-7F7FDDA165B9}" sibTransId="{8C0770A3-95C4-4D9C-B41F-F744758971EA}"/>
    <dgm:cxn modelId="{8EE80B4F-E991-445F-BD8F-49E24AC908EF}" type="presOf" srcId="{8C0770A3-95C4-4D9C-B41F-F744758971EA}" destId="{87511BCE-5028-4AF9-A6BF-54A0FDF11D6B}" srcOrd="1" destOrd="0" presId="urn:microsoft.com/office/officeart/2005/8/layout/cycle2"/>
    <dgm:cxn modelId="{ED8B9073-5730-4C46-BA12-2EC6DE9885E0}" type="presOf" srcId="{C30F63EF-7ADE-4A9B-9B53-E53D5F57F981}" destId="{5B87D1CC-8D67-40CA-AAC2-33611543CF75}" srcOrd="0" destOrd="0" presId="urn:microsoft.com/office/officeart/2005/8/layout/cycle2"/>
    <dgm:cxn modelId="{B90E06A0-7213-4110-BBEA-D06363CB17AC}" type="presOf" srcId="{77199525-06EE-444C-8053-364011CAE208}" destId="{2C6DD271-8C7D-42B9-BCC6-BCA8893FEF75}" srcOrd="0" destOrd="0" presId="urn:microsoft.com/office/officeart/2005/8/layout/cycle2"/>
    <dgm:cxn modelId="{7CA766A1-9398-44D5-8E95-34745B717479}" type="presOf" srcId="{26FBADFF-5902-4C10-8907-649B372F65DD}" destId="{00464D74-3F07-4160-AF44-86339D523EE7}" srcOrd="1" destOrd="0" presId="urn:microsoft.com/office/officeart/2005/8/layout/cycle2"/>
    <dgm:cxn modelId="{10D915CD-F5B9-4B6B-BD53-4082D545F188}" type="presOf" srcId="{8C0770A3-95C4-4D9C-B41F-F744758971EA}" destId="{94271E78-C799-47CD-8C0E-D2DF70787FAF}" srcOrd="0" destOrd="0" presId="urn:microsoft.com/office/officeart/2005/8/layout/cycle2"/>
    <dgm:cxn modelId="{C0F288D3-983C-4D65-98C5-E12129084621}" srcId="{C30F63EF-7ADE-4A9B-9B53-E53D5F57F981}" destId="{77199525-06EE-444C-8053-364011CAE208}" srcOrd="1" destOrd="0" parTransId="{EFEA15EB-FAF8-4523-B6A9-CE2A40BFF4B4}" sibTransId="{26FBADFF-5902-4C10-8907-649B372F65DD}"/>
    <dgm:cxn modelId="{03ED57E6-2C61-4FC3-8BF5-3F5440DF51F0}" type="presOf" srcId="{E5398714-B26A-461F-994E-959C2D1F6174}" destId="{200B0605-5CE7-420D-9672-D9E0D3818FC3}" srcOrd="0" destOrd="0" presId="urn:microsoft.com/office/officeart/2005/8/layout/cycle2"/>
    <dgm:cxn modelId="{5905DE80-4D03-44DA-A071-5F83F61F679C}" type="presParOf" srcId="{5B87D1CC-8D67-40CA-AAC2-33611543CF75}" destId="{200B0605-5CE7-420D-9672-D9E0D3818FC3}" srcOrd="0" destOrd="0" presId="urn:microsoft.com/office/officeart/2005/8/layout/cycle2"/>
    <dgm:cxn modelId="{38D62CA8-C01A-4A81-B5C0-F2E2E929895C}" type="presParOf" srcId="{5B87D1CC-8D67-40CA-AAC2-33611543CF75}" destId="{94271E78-C799-47CD-8C0E-D2DF70787FAF}" srcOrd="1" destOrd="0" presId="urn:microsoft.com/office/officeart/2005/8/layout/cycle2"/>
    <dgm:cxn modelId="{FF5B7C3E-3F4E-4FB2-853E-6B4FE7183519}" type="presParOf" srcId="{94271E78-C799-47CD-8C0E-D2DF70787FAF}" destId="{87511BCE-5028-4AF9-A6BF-54A0FDF11D6B}" srcOrd="0" destOrd="0" presId="urn:microsoft.com/office/officeart/2005/8/layout/cycle2"/>
    <dgm:cxn modelId="{7B4D4C6E-364F-48E7-A291-87CBFAEADCAF}" type="presParOf" srcId="{5B87D1CC-8D67-40CA-AAC2-33611543CF75}" destId="{2C6DD271-8C7D-42B9-BCC6-BCA8893FEF75}" srcOrd="2" destOrd="0" presId="urn:microsoft.com/office/officeart/2005/8/layout/cycle2"/>
    <dgm:cxn modelId="{9AF66A3B-59A8-4F2D-93B9-E1BD753E7BFB}" type="presParOf" srcId="{5B87D1CC-8D67-40CA-AAC2-33611543CF75}" destId="{A5D7F631-3699-4C07-9440-68690F40C6B1}" srcOrd="3" destOrd="0" presId="urn:microsoft.com/office/officeart/2005/8/layout/cycle2"/>
    <dgm:cxn modelId="{D00915A2-B18A-4C0C-9883-57CCF6945E55}" type="presParOf" srcId="{A5D7F631-3699-4C07-9440-68690F40C6B1}" destId="{00464D74-3F07-4160-AF44-86339D523E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0F63EF-7ADE-4A9B-9B53-E53D5F57F981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E5398714-B26A-461F-994E-959C2D1F6174}">
      <dgm:prSet phldrT="[Texto]"/>
      <dgm:spPr>
        <a:solidFill>
          <a:schemeClr val="accent2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r>
            <a:rPr lang="pt-BR" dirty="0"/>
            <a:t> </a:t>
          </a:r>
        </a:p>
      </dgm:t>
    </dgm:pt>
    <dgm:pt modelId="{66B53953-5990-4832-9F78-7F7FDDA165B9}" type="parTrans" cxnId="{7F3E626A-FD4C-4A75-96F7-C4DC6460705C}">
      <dgm:prSet/>
      <dgm:spPr/>
      <dgm:t>
        <a:bodyPr/>
        <a:lstStyle/>
        <a:p>
          <a:endParaRPr lang="pt-BR"/>
        </a:p>
      </dgm:t>
    </dgm:pt>
    <dgm:pt modelId="{8C0770A3-95C4-4D9C-B41F-F744758971EA}" type="sibTrans" cxnId="{7F3E626A-FD4C-4A75-96F7-C4DC6460705C}">
      <dgm:prSet/>
      <dgm:spPr/>
      <dgm:t>
        <a:bodyPr/>
        <a:lstStyle/>
        <a:p>
          <a:endParaRPr lang="pt-BR"/>
        </a:p>
      </dgm:t>
    </dgm:pt>
    <dgm:pt modelId="{77199525-06EE-444C-8053-364011CAE208}">
      <dgm:prSet phldrT="[Texto]"/>
      <dgm:spPr>
        <a:solidFill>
          <a:srgbClr val="ED7D31">
            <a:alpha val="30196"/>
          </a:srgbClr>
        </a:solidFill>
      </dgm:spPr>
      <dgm:t>
        <a:bodyPr/>
        <a:lstStyle/>
        <a:p>
          <a:endParaRPr lang="pt-BR" dirty="0"/>
        </a:p>
      </dgm:t>
    </dgm:pt>
    <dgm:pt modelId="{EFEA15EB-FAF8-4523-B6A9-CE2A40BFF4B4}" type="parTrans" cxnId="{C0F288D3-983C-4D65-98C5-E12129084621}">
      <dgm:prSet/>
      <dgm:spPr/>
      <dgm:t>
        <a:bodyPr/>
        <a:lstStyle/>
        <a:p>
          <a:endParaRPr lang="pt-BR"/>
        </a:p>
      </dgm:t>
    </dgm:pt>
    <dgm:pt modelId="{26FBADFF-5902-4C10-8907-649B372F65DD}" type="sibTrans" cxnId="{C0F288D3-983C-4D65-98C5-E12129084621}">
      <dgm:prSet/>
      <dgm:spPr/>
      <dgm:t>
        <a:bodyPr/>
        <a:lstStyle/>
        <a:p>
          <a:endParaRPr lang="pt-BR"/>
        </a:p>
      </dgm:t>
    </dgm:pt>
    <dgm:pt modelId="{5B87D1CC-8D67-40CA-AAC2-33611543CF75}" type="pres">
      <dgm:prSet presAssocID="{C30F63EF-7ADE-4A9B-9B53-E53D5F57F981}" presName="cycle" presStyleCnt="0">
        <dgm:presLayoutVars>
          <dgm:dir/>
          <dgm:resizeHandles val="exact"/>
        </dgm:presLayoutVars>
      </dgm:prSet>
      <dgm:spPr/>
    </dgm:pt>
    <dgm:pt modelId="{200B0605-5CE7-420D-9672-D9E0D3818FC3}" type="pres">
      <dgm:prSet presAssocID="{E5398714-B26A-461F-994E-959C2D1F6174}" presName="node" presStyleLbl="node1" presStyleIdx="0" presStyleCnt="2">
        <dgm:presLayoutVars>
          <dgm:bulletEnabled val="1"/>
        </dgm:presLayoutVars>
      </dgm:prSet>
      <dgm:spPr/>
    </dgm:pt>
    <dgm:pt modelId="{94271E78-C799-47CD-8C0E-D2DF70787FAF}" type="pres">
      <dgm:prSet presAssocID="{8C0770A3-95C4-4D9C-B41F-F744758971EA}" presName="sibTrans" presStyleLbl="sibTrans2D1" presStyleIdx="0" presStyleCnt="2"/>
      <dgm:spPr/>
    </dgm:pt>
    <dgm:pt modelId="{87511BCE-5028-4AF9-A6BF-54A0FDF11D6B}" type="pres">
      <dgm:prSet presAssocID="{8C0770A3-95C4-4D9C-B41F-F744758971EA}" presName="connectorText" presStyleLbl="sibTrans2D1" presStyleIdx="0" presStyleCnt="2"/>
      <dgm:spPr/>
    </dgm:pt>
    <dgm:pt modelId="{2C6DD271-8C7D-42B9-BCC6-BCA8893FEF75}" type="pres">
      <dgm:prSet presAssocID="{77199525-06EE-444C-8053-364011CAE208}" presName="node" presStyleLbl="node1" presStyleIdx="1" presStyleCnt="2" custRadScaleRad="134577" custRadScaleInc="46025">
        <dgm:presLayoutVars>
          <dgm:bulletEnabled val="1"/>
        </dgm:presLayoutVars>
      </dgm:prSet>
      <dgm:spPr/>
    </dgm:pt>
    <dgm:pt modelId="{A5D7F631-3699-4C07-9440-68690F40C6B1}" type="pres">
      <dgm:prSet presAssocID="{26FBADFF-5902-4C10-8907-649B372F65DD}" presName="sibTrans" presStyleLbl="sibTrans2D1" presStyleIdx="1" presStyleCnt="2"/>
      <dgm:spPr/>
    </dgm:pt>
    <dgm:pt modelId="{00464D74-3F07-4160-AF44-86339D523EE7}" type="pres">
      <dgm:prSet presAssocID="{26FBADFF-5902-4C10-8907-649B372F65DD}" presName="connectorText" presStyleLbl="sibTrans2D1" presStyleIdx="1" presStyleCnt="2"/>
      <dgm:spPr/>
    </dgm:pt>
  </dgm:ptLst>
  <dgm:cxnLst>
    <dgm:cxn modelId="{662A2123-DBE7-4CAA-8B99-89DAE497F282}" type="presOf" srcId="{26FBADFF-5902-4C10-8907-649B372F65DD}" destId="{A5D7F631-3699-4C07-9440-68690F40C6B1}" srcOrd="0" destOrd="0" presId="urn:microsoft.com/office/officeart/2005/8/layout/cycle2"/>
    <dgm:cxn modelId="{7F3E626A-FD4C-4A75-96F7-C4DC6460705C}" srcId="{C30F63EF-7ADE-4A9B-9B53-E53D5F57F981}" destId="{E5398714-B26A-461F-994E-959C2D1F6174}" srcOrd="0" destOrd="0" parTransId="{66B53953-5990-4832-9F78-7F7FDDA165B9}" sibTransId="{8C0770A3-95C4-4D9C-B41F-F744758971EA}"/>
    <dgm:cxn modelId="{8EE80B4F-E991-445F-BD8F-49E24AC908EF}" type="presOf" srcId="{8C0770A3-95C4-4D9C-B41F-F744758971EA}" destId="{87511BCE-5028-4AF9-A6BF-54A0FDF11D6B}" srcOrd="1" destOrd="0" presId="urn:microsoft.com/office/officeart/2005/8/layout/cycle2"/>
    <dgm:cxn modelId="{ED8B9073-5730-4C46-BA12-2EC6DE9885E0}" type="presOf" srcId="{C30F63EF-7ADE-4A9B-9B53-E53D5F57F981}" destId="{5B87D1CC-8D67-40CA-AAC2-33611543CF75}" srcOrd="0" destOrd="0" presId="urn:microsoft.com/office/officeart/2005/8/layout/cycle2"/>
    <dgm:cxn modelId="{B90E06A0-7213-4110-BBEA-D06363CB17AC}" type="presOf" srcId="{77199525-06EE-444C-8053-364011CAE208}" destId="{2C6DD271-8C7D-42B9-BCC6-BCA8893FEF75}" srcOrd="0" destOrd="0" presId="urn:microsoft.com/office/officeart/2005/8/layout/cycle2"/>
    <dgm:cxn modelId="{7CA766A1-9398-44D5-8E95-34745B717479}" type="presOf" srcId="{26FBADFF-5902-4C10-8907-649B372F65DD}" destId="{00464D74-3F07-4160-AF44-86339D523EE7}" srcOrd="1" destOrd="0" presId="urn:microsoft.com/office/officeart/2005/8/layout/cycle2"/>
    <dgm:cxn modelId="{10D915CD-F5B9-4B6B-BD53-4082D545F188}" type="presOf" srcId="{8C0770A3-95C4-4D9C-B41F-F744758971EA}" destId="{94271E78-C799-47CD-8C0E-D2DF70787FAF}" srcOrd="0" destOrd="0" presId="urn:microsoft.com/office/officeart/2005/8/layout/cycle2"/>
    <dgm:cxn modelId="{C0F288D3-983C-4D65-98C5-E12129084621}" srcId="{C30F63EF-7ADE-4A9B-9B53-E53D5F57F981}" destId="{77199525-06EE-444C-8053-364011CAE208}" srcOrd="1" destOrd="0" parTransId="{EFEA15EB-FAF8-4523-B6A9-CE2A40BFF4B4}" sibTransId="{26FBADFF-5902-4C10-8907-649B372F65DD}"/>
    <dgm:cxn modelId="{03ED57E6-2C61-4FC3-8BF5-3F5440DF51F0}" type="presOf" srcId="{E5398714-B26A-461F-994E-959C2D1F6174}" destId="{200B0605-5CE7-420D-9672-D9E0D3818FC3}" srcOrd="0" destOrd="0" presId="urn:microsoft.com/office/officeart/2005/8/layout/cycle2"/>
    <dgm:cxn modelId="{5905DE80-4D03-44DA-A071-5F83F61F679C}" type="presParOf" srcId="{5B87D1CC-8D67-40CA-AAC2-33611543CF75}" destId="{200B0605-5CE7-420D-9672-D9E0D3818FC3}" srcOrd="0" destOrd="0" presId="urn:microsoft.com/office/officeart/2005/8/layout/cycle2"/>
    <dgm:cxn modelId="{38D62CA8-C01A-4A81-B5C0-F2E2E929895C}" type="presParOf" srcId="{5B87D1CC-8D67-40CA-AAC2-33611543CF75}" destId="{94271E78-C799-47CD-8C0E-D2DF70787FAF}" srcOrd="1" destOrd="0" presId="urn:microsoft.com/office/officeart/2005/8/layout/cycle2"/>
    <dgm:cxn modelId="{FF5B7C3E-3F4E-4FB2-853E-6B4FE7183519}" type="presParOf" srcId="{94271E78-C799-47CD-8C0E-D2DF70787FAF}" destId="{87511BCE-5028-4AF9-A6BF-54A0FDF11D6B}" srcOrd="0" destOrd="0" presId="urn:microsoft.com/office/officeart/2005/8/layout/cycle2"/>
    <dgm:cxn modelId="{7B4D4C6E-364F-48E7-A291-87CBFAEADCAF}" type="presParOf" srcId="{5B87D1CC-8D67-40CA-AAC2-33611543CF75}" destId="{2C6DD271-8C7D-42B9-BCC6-BCA8893FEF75}" srcOrd="2" destOrd="0" presId="urn:microsoft.com/office/officeart/2005/8/layout/cycle2"/>
    <dgm:cxn modelId="{9AF66A3B-59A8-4F2D-93B9-E1BD753E7BFB}" type="presParOf" srcId="{5B87D1CC-8D67-40CA-AAC2-33611543CF75}" destId="{A5D7F631-3699-4C07-9440-68690F40C6B1}" srcOrd="3" destOrd="0" presId="urn:microsoft.com/office/officeart/2005/8/layout/cycle2"/>
    <dgm:cxn modelId="{D00915A2-B18A-4C0C-9883-57CCF6945E55}" type="presParOf" srcId="{A5D7F631-3699-4C07-9440-68690F40C6B1}" destId="{00464D74-3F07-4160-AF44-86339D523E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B0605-5CE7-420D-9672-D9E0D3818FC3}">
      <dsp:nvSpPr>
        <dsp:cNvPr id="0" name=""/>
        <dsp:cNvSpPr/>
      </dsp:nvSpPr>
      <dsp:spPr>
        <a:xfrm>
          <a:off x="1773126" y="5926"/>
          <a:ext cx="1179201" cy="1179201"/>
        </a:xfrm>
        <a:prstGeom prst="ellipse">
          <a:avLst/>
        </a:prstGeom>
        <a:solidFill>
          <a:srgbClr val="ED7D31">
            <a:alpha val="3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000" kern="1200" dirty="0"/>
            <a:t> </a:t>
          </a:r>
        </a:p>
      </dsp:txBody>
      <dsp:txXfrm>
        <a:off x="1945816" y="178616"/>
        <a:ext cx="833821" cy="833821"/>
      </dsp:txXfrm>
    </dsp:sp>
    <dsp:sp modelId="{94271E78-C799-47CD-8C0E-D2DF70787FAF}">
      <dsp:nvSpPr>
        <dsp:cNvPr id="0" name=""/>
        <dsp:cNvSpPr/>
      </dsp:nvSpPr>
      <dsp:spPr>
        <a:xfrm rot="8302296">
          <a:off x="1721905" y="1388313"/>
          <a:ext cx="770632" cy="397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 rot="10800000">
        <a:off x="1826224" y="1428252"/>
        <a:ext cx="651238" cy="238788"/>
      </dsp:txXfrm>
    </dsp:sp>
    <dsp:sp modelId="{2C6DD271-8C7D-42B9-BCC6-BCA8893FEF75}">
      <dsp:nvSpPr>
        <dsp:cNvPr id="0" name=""/>
        <dsp:cNvSpPr/>
      </dsp:nvSpPr>
      <dsp:spPr>
        <a:xfrm>
          <a:off x="402895" y="1296146"/>
          <a:ext cx="1179201" cy="1179201"/>
        </a:xfrm>
        <a:prstGeom prst="ellipse">
          <a:avLst/>
        </a:prstGeom>
        <a:solidFill>
          <a:srgbClr val="ED7D31">
            <a:alpha val="3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0" kern="1200" dirty="0"/>
        </a:p>
      </dsp:txBody>
      <dsp:txXfrm>
        <a:off x="575585" y="1468836"/>
        <a:ext cx="833821" cy="833821"/>
      </dsp:txXfrm>
    </dsp:sp>
    <dsp:sp modelId="{A5D7F631-3699-4C07-9440-68690F40C6B1}">
      <dsp:nvSpPr>
        <dsp:cNvPr id="0" name=""/>
        <dsp:cNvSpPr/>
      </dsp:nvSpPr>
      <dsp:spPr>
        <a:xfrm rot="18943494">
          <a:off x="900187" y="618699"/>
          <a:ext cx="814844" cy="397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917141" y="739970"/>
        <a:ext cx="695450" cy="238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B0605-5CE7-420D-9672-D9E0D3818FC3}">
      <dsp:nvSpPr>
        <dsp:cNvPr id="0" name=""/>
        <dsp:cNvSpPr/>
      </dsp:nvSpPr>
      <dsp:spPr>
        <a:xfrm>
          <a:off x="553" y="794807"/>
          <a:ext cx="1179201" cy="1179201"/>
        </a:xfrm>
        <a:prstGeom prst="ellipse">
          <a:avLst/>
        </a:prstGeom>
        <a:solidFill>
          <a:schemeClr val="accent2">
            <a:hueOff val="0"/>
            <a:satOff val="0"/>
            <a:lumOff val="0"/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000" kern="1200" dirty="0"/>
            <a:t> </a:t>
          </a:r>
        </a:p>
      </dsp:txBody>
      <dsp:txXfrm>
        <a:off x="173243" y="967497"/>
        <a:ext cx="833821" cy="833821"/>
      </dsp:txXfrm>
    </dsp:sp>
    <dsp:sp modelId="{94271E78-C799-47CD-8C0E-D2DF70787FAF}">
      <dsp:nvSpPr>
        <dsp:cNvPr id="0" name=""/>
        <dsp:cNvSpPr/>
      </dsp:nvSpPr>
      <dsp:spPr>
        <a:xfrm rot="1437580">
          <a:off x="1143816" y="1027224"/>
          <a:ext cx="1073885" cy="397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1148960" y="1082577"/>
        <a:ext cx="954491" cy="238788"/>
      </dsp:txXfrm>
    </dsp:sp>
    <dsp:sp modelId="{2C6DD271-8C7D-42B9-BCC6-BCA8893FEF75}">
      <dsp:nvSpPr>
        <dsp:cNvPr id="0" name=""/>
        <dsp:cNvSpPr/>
      </dsp:nvSpPr>
      <dsp:spPr>
        <a:xfrm>
          <a:off x="1773126" y="1583684"/>
          <a:ext cx="1179201" cy="1179201"/>
        </a:xfrm>
        <a:prstGeom prst="ellipse">
          <a:avLst/>
        </a:prstGeom>
        <a:solidFill>
          <a:srgbClr val="ED7D31">
            <a:alpha val="3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0" kern="1200" dirty="0"/>
        </a:p>
      </dsp:txBody>
      <dsp:txXfrm>
        <a:off x="1945816" y="1756374"/>
        <a:ext cx="833821" cy="833821"/>
      </dsp:txXfrm>
    </dsp:sp>
    <dsp:sp modelId="{A5D7F631-3699-4C07-9440-68690F40C6B1}">
      <dsp:nvSpPr>
        <dsp:cNvPr id="0" name=""/>
        <dsp:cNvSpPr/>
      </dsp:nvSpPr>
      <dsp:spPr>
        <a:xfrm rot="12434720">
          <a:off x="1019573" y="2032213"/>
          <a:ext cx="650860" cy="397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 rot="10800000">
        <a:off x="1132344" y="2139138"/>
        <a:ext cx="531466" cy="238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1" cy="493315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15374" y="2"/>
            <a:ext cx="2918831" cy="493315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r">
              <a:defRPr sz="1200"/>
            </a:lvl1pPr>
          </a:lstStyle>
          <a:p>
            <a:fld id="{CDBDE154-B0A7-4600-A2F9-689C3FB30CEA}" type="datetimeFigureOut">
              <a:rPr lang="pt-BR" smtClean="0"/>
              <a:t>28/06/2020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5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1" cy="493315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r">
              <a:defRPr sz="1200"/>
            </a:lvl1pPr>
          </a:lstStyle>
          <a:p>
            <a:fld id="{83ED299A-9053-4525-BDA5-DE1D6B64120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3434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1" cy="493315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5374" y="2"/>
            <a:ext cx="2918831" cy="493315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r">
              <a:defRPr sz="1200"/>
            </a:lvl1pPr>
          </a:lstStyle>
          <a:p>
            <a:fld id="{43501B12-E2B5-4A11-A8BA-DF99B6A3544D}" type="datetimeFigureOut">
              <a:rPr lang="pt-BR" smtClean="0"/>
              <a:t>28/06/2020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" y="739775"/>
            <a:ext cx="616426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17" tIns="45309" rIns="90617" bIns="45309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577" y="4686502"/>
            <a:ext cx="5388610" cy="4439840"/>
          </a:xfrm>
          <a:prstGeom prst="rect">
            <a:avLst/>
          </a:prstGeom>
        </p:spPr>
        <p:txBody>
          <a:bodyPr vert="horz" lIns="90617" tIns="45309" rIns="90617" bIns="45309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5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5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r">
              <a:defRPr sz="1200"/>
            </a:lvl1pPr>
          </a:lstStyle>
          <a:p>
            <a:fld id="{E2CDDB92-9960-4150-9EED-E9F3EB0B83D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38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42813" algn="l" defTabSz="6856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685625" algn="l" defTabSz="6856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028443" algn="l" defTabSz="6856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371256" algn="l" defTabSz="6856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714069" algn="l" defTabSz="6856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056881" algn="l" defTabSz="6856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399693" algn="l" defTabSz="6856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742511" algn="l" defTabSz="6856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85750" y="739775"/>
            <a:ext cx="6164263" cy="36988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DDB92-9960-4150-9EED-E9F3EB0B83DB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4572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85750" y="739775"/>
            <a:ext cx="6164263" cy="36988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DDB92-9960-4150-9EED-E9F3EB0B83DB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1518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85750" y="739775"/>
            <a:ext cx="6164263" cy="36988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DDB92-9960-4150-9EED-E9F3EB0B83DB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6606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85750" y="739775"/>
            <a:ext cx="6164263" cy="36988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DDB92-9960-4150-9EED-E9F3EB0B83DB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5352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85750" y="739775"/>
            <a:ext cx="6164263" cy="36988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DDB92-9960-4150-9EED-E9F3EB0B83DB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5811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85750" y="739775"/>
            <a:ext cx="6164263" cy="36988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DDB92-9960-4150-9EED-E9F3EB0B83DB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8998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85750" y="739775"/>
            <a:ext cx="6164263" cy="36988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DDB92-9960-4150-9EED-E9F3EB0B83DB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0576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85750" y="739775"/>
            <a:ext cx="6164263" cy="36988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DDB92-9960-4150-9EED-E9F3EB0B83DB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3783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85750" y="739775"/>
            <a:ext cx="6164263" cy="36988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DDB92-9960-4150-9EED-E9F3EB0B83DB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3347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85750" y="739775"/>
            <a:ext cx="6164263" cy="36988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DDB92-9960-4150-9EED-E9F3EB0B83DB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1306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85750" y="739775"/>
            <a:ext cx="6164263" cy="36988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DDB92-9960-4150-9EED-E9F3EB0B83DB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729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85750" y="739775"/>
            <a:ext cx="6164263" cy="36988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DDB92-9960-4150-9EED-E9F3EB0B83DB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6214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85750" y="739775"/>
            <a:ext cx="6164263" cy="36988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DDB92-9960-4150-9EED-E9F3EB0B83DB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7630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85750" y="739775"/>
            <a:ext cx="6164263" cy="36988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DDB92-9960-4150-9EED-E9F3EB0B83DB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2850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85750" y="739775"/>
            <a:ext cx="6164263" cy="36988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DDB92-9960-4150-9EED-E9F3EB0B83DB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1781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85750" y="739775"/>
            <a:ext cx="6164263" cy="36988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DDB92-9960-4150-9EED-E9F3EB0B83DB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8003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85750" y="739775"/>
            <a:ext cx="6164263" cy="36988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DDB92-9960-4150-9EED-E9F3EB0B83D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4066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85750" y="739775"/>
            <a:ext cx="6164263" cy="36988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DDB92-9960-4150-9EED-E9F3EB0B83DB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7765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85750" y="739775"/>
            <a:ext cx="6164263" cy="36988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DDB92-9960-4150-9EED-E9F3EB0B83DB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760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85750" y="739775"/>
            <a:ext cx="6164263" cy="36988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DDB92-9960-4150-9EED-E9F3EB0B83DB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0970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85750" y="739775"/>
            <a:ext cx="6164263" cy="36988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DDB92-9960-4150-9EED-E9F3EB0B83DB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4404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85750" y="739775"/>
            <a:ext cx="6164263" cy="36988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DDB92-9960-4150-9EED-E9F3EB0B83DB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8425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85750" y="739775"/>
            <a:ext cx="6164263" cy="36988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DDB92-9960-4150-9EED-E9F3EB0B83DB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164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3283B-45E0-4C68-BA8E-027899052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5141" y="883861"/>
            <a:ext cx="6750844" cy="1880235"/>
          </a:xfrm>
        </p:spPr>
        <p:txBody>
          <a:bodyPr anchor="b"/>
          <a:lstStyle>
            <a:lvl1pPr algn="ctr">
              <a:defRPr sz="443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F02648-4BE5-48A4-ACF7-6D61EF5A4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5141" y="2836605"/>
            <a:ext cx="6750844" cy="1303913"/>
          </a:xfrm>
        </p:spPr>
        <p:txBody>
          <a:bodyPr/>
          <a:lstStyle>
            <a:lvl1pPr marL="0" indent="0" algn="ctr">
              <a:buNone/>
              <a:defRPr sz="1772"/>
            </a:lvl1pPr>
            <a:lvl2pPr marL="337551" indent="0" algn="ctr">
              <a:buNone/>
              <a:defRPr sz="1477"/>
            </a:lvl2pPr>
            <a:lvl3pPr marL="675102" indent="0" algn="ctr">
              <a:buNone/>
              <a:defRPr sz="1329"/>
            </a:lvl3pPr>
            <a:lvl4pPr marL="1012652" indent="0" algn="ctr">
              <a:buNone/>
              <a:defRPr sz="1181"/>
            </a:lvl4pPr>
            <a:lvl5pPr marL="1350203" indent="0" algn="ctr">
              <a:buNone/>
              <a:defRPr sz="1181"/>
            </a:lvl5pPr>
            <a:lvl6pPr marL="1687754" indent="0" algn="ctr">
              <a:buNone/>
              <a:defRPr sz="1181"/>
            </a:lvl6pPr>
            <a:lvl7pPr marL="2025305" indent="0" algn="ctr">
              <a:buNone/>
              <a:defRPr sz="1181"/>
            </a:lvl7pPr>
            <a:lvl8pPr marL="2362855" indent="0" algn="ctr">
              <a:buNone/>
              <a:defRPr sz="1181"/>
            </a:lvl8pPr>
            <a:lvl9pPr marL="2700406" indent="0" algn="ctr">
              <a:buNone/>
              <a:defRPr sz="1181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B3ECC2-EE64-44EC-874F-7355B9E25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9E81-5B09-4C8B-BF6C-DDB3428B25F9}" type="datetimeFigureOut">
              <a:rPr lang="pt-BR" smtClean="0"/>
              <a:t>28/06/2020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A50A93-DAFA-45DB-BB4D-CA2A34ADA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04B067-666C-4F72-AFA6-140E6D712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915-4E56-40B4-B8AC-085319B7F1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135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032CC-4D7D-47DB-ACFC-8EA250E5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159300-D521-4D44-AA66-668739A0C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4774D8-139B-4FDB-98BC-CEBF4D19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9E81-5B09-4C8B-BF6C-DDB3428B25F9}" type="datetimeFigureOut">
              <a:rPr lang="pt-BR" smtClean="0"/>
              <a:t>28/06/2020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9347FF-19B1-4E8F-8C40-07C4DF01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9C170B-4CFE-43B4-858F-B58BC8B9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915-4E56-40B4-B8AC-085319B7F1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27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DF7956-2CFF-4C84-B062-5FB64B7E89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41430" y="287536"/>
            <a:ext cx="1940868" cy="457682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42C2676-D50E-4BE3-A0D1-0619ADCBB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8827" y="287536"/>
            <a:ext cx="5710089" cy="457682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847868-02D1-4EC7-AA0D-7E61EC779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9E81-5B09-4C8B-BF6C-DDB3428B25F9}" type="datetimeFigureOut">
              <a:rPr lang="pt-BR" smtClean="0"/>
              <a:t>28/06/2020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7B6A30-1A98-47C0-A45F-BFD7B08E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6C4CE0-7861-4C7E-BCD3-4C41026F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915-4E56-40B4-B8AC-085319B7F1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487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0173" y="3060384"/>
            <a:ext cx="6300787" cy="1380172"/>
          </a:xfrm>
          <a:prstGeom prst="rect">
            <a:avLst/>
          </a:prstGeom>
        </p:spPr>
        <p:txBody>
          <a:bodyPr lIns="68565" tIns="34279" rIns="68565" bIns="3427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0055" y="5024332"/>
            <a:ext cx="2100263" cy="287534"/>
          </a:xfrm>
          <a:prstGeom prst="rect">
            <a:avLst/>
          </a:prstGeom>
        </p:spPr>
        <p:txBody>
          <a:bodyPr lIns="121890" tIns="60945" rIns="121890" bIns="60945"/>
          <a:lstStyle/>
          <a:p>
            <a:fld id="{323FF1CE-6266-45A1-A356-AE483F1A3FB5}" type="datetimeFigureOut">
              <a:rPr lang="pt-BR" smtClean="0"/>
              <a:t>28/06/2020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75386" y="5024332"/>
            <a:ext cx="2850359" cy="287534"/>
          </a:xfrm>
          <a:prstGeom prst="rect">
            <a:avLst/>
          </a:prstGeom>
        </p:spPr>
        <p:txBody>
          <a:bodyPr lIns="121890" tIns="60945" rIns="121890" bIns="60945"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0807" y="5024332"/>
            <a:ext cx="2100263" cy="287534"/>
          </a:xfrm>
          <a:prstGeom prst="rect">
            <a:avLst/>
          </a:prstGeom>
        </p:spPr>
        <p:txBody>
          <a:bodyPr lIns="121890" tIns="60945" rIns="121890" bIns="60945"/>
          <a:lstStyle/>
          <a:p>
            <a:fld id="{99B0D993-E88E-4A39-8042-5FB0A078D56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4528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0055" y="5024332"/>
            <a:ext cx="2100263" cy="287534"/>
          </a:xfrm>
          <a:prstGeom prst="rect">
            <a:avLst/>
          </a:prstGeom>
        </p:spPr>
        <p:txBody>
          <a:bodyPr lIns="121890" tIns="60945" rIns="121890" bIns="60945"/>
          <a:lstStyle/>
          <a:p>
            <a:fld id="{323FF1CE-6266-45A1-A356-AE483F1A3FB5}" type="datetimeFigureOut">
              <a:rPr lang="pt-BR" smtClean="0"/>
              <a:t>28/06/2020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75386" y="5024332"/>
            <a:ext cx="2850359" cy="287534"/>
          </a:xfrm>
          <a:prstGeom prst="rect">
            <a:avLst/>
          </a:prstGeom>
        </p:spPr>
        <p:txBody>
          <a:bodyPr lIns="121890" tIns="60945" rIns="121890" bIns="60945"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0807" y="5024332"/>
            <a:ext cx="2100263" cy="287534"/>
          </a:xfrm>
          <a:prstGeom prst="rect">
            <a:avLst/>
          </a:prstGeom>
        </p:spPr>
        <p:txBody>
          <a:bodyPr lIns="121890" tIns="60945" rIns="121890" bIns="60945"/>
          <a:lstStyle/>
          <a:p>
            <a:fld id="{99B0D993-E88E-4A39-8042-5FB0A078D56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9755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8314" y="23465"/>
            <a:ext cx="6660854" cy="900114"/>
          </a:xfrm>
          <a:prstGeom prst="rect">
            <a:avLst/>
          </a:prstGeom>
        </p:spPr>
        <p:txBody>
          <a:bodyPr lIns="68565" tIns="34279" rIns="68565" bIns="34279" anchor="ctr"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76825" y="2877"/>
            <a:ext cx="2124299" cy="5397798"/>
          </a:xfrm>
          <a:prstGeom prst="rect">
            <a:avLst/>
          </a:prstGeom>
        </p:spPr>
        <p:txBody>
          <a:bodyPr lIns="68565" tIns="34279" rIns="68565" bIns="34279"/>
          <a:lstStyle>
            <a:lvl1pPr>
              <a:defRPr sz="2300"/>
            </a:lvl1pPr>
            <a:lvl2pPr>
              <a:defRPr sz="1700"/>
            </a:lvl2pPr>
            <a:lvl3pPr>
              <a:defRPr sz="17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6863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FE59E-501A-4443-A23E-D2730003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F3B262-0A78-4CAB-BAF2-4F59E93C7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813890-090E-4645-A9A5-91951A59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9E81-5B09-4C8B-BF6C-DDB3428B25F9}" type="datetimeFigureOut">
              <a:rPr lang="pt-BR" smtClean="0"/>
              <a:t>28/06/2020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BABF00-0439-476F-8AC9-8D115457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56E483-BC09-4479-AB4E-5FBFC4A10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915-4E56-40B4-B8AC-085319B7F1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543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5425AE-0909-4A56-97E1-20DCEAB0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39" y="1346419"/>
            <a:ext cx="7763470" cy="2246530"/>
          </a:xfrm>
        </p:spPr>
        <p:txBody>
          <a:bodyPr anchor="b"/>
          <a:lstStyle>
            <a:lvl1pPr>
              <a:defRPr sz="443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6C462D-A3DB-4FC4-A8FC-D9ABCD532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139" y="3614203"/>
            <a:ext cx="7763470" cy="1181397"/>
          </a:xfrm>
        </p:spPr>
        <p:txBody>
          <a:bodyPr/>
          <a:lstStyle>
            <a:lvl1pPr marL="0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1pPr>
            <a:lvl2pPr marL="33755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2pPr>
            <a:lvl3pPr marL="675102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3pPr>
            <a:lvl4pPr marL="101265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4pPr>
            <a:lvl5pPr marL="1350203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5pPr>
            <a:lvl6pPr marL="1687754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6pPr>
            <a:lvl7pPr marL="202530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7pPr>
            <a:lvl8pPr marL="236285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8pPr>
            <a:lvl9pPr marL="2700406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D19DFF-F25F-4DD9-ADAC-EBFD6D52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F1CE-6266-45A1-A356-AE483F1A3FB5}" type="datetimeFigureOut">
              <a:rPr lang="pt-BR" smtClean="0"/>
              <a:t>28/06/2020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F842A3-997A-4C5B-9663-32738BF0C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4FBDE3-4849-4CCA-9D69-AAFC4012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D993-E88E-4A39-8042-5FB0A078D56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08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BC806-7C74-417D-9E42-7844FE33C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2BA181-91A3-4C3A-816C-D7476CB96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827" y="1437680"/>
            <a:ext cx="3825478" cy="34266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1742127-07C5-4E66-99E1-665863F54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6820" y="1437680"/>
            <a:ext cx="3825478" cy="34266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267001-3C29-4053-AA0B-0216B00E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9E81-5B09-4C8B-BF6C-DDB3428B25F9}" type="datetimeFigureOut">
              <a:rPr lang="pt-BR" smtClean="0"/>
              <a:t>28/06/2020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3AEF98-E09F-4F3F-B450-C1896331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28E25B-92A1-4116-AF57-EE378607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915-4E56-40B4-B8AC-085319B7F1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193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34C9F-A816-4EF3-9720-92634A07C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00" y="287536"/>
            <a:ext cx="7763470" cy="104388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7E1C78-BC55-4934-924D-D2229809F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00" y="1323916"/>
            <a:ext cx="3807897" cy="648831"/>
          </a:xfrm>
        </p:spPr>
        <p:txBody>
          <a:bodyPr anchor="b"/>
          <a:lstStyle>
            <a:lvl1pPr marL="0" indent="0">
              <a:buNone/>
              <a:defRPr sz="1772" b="1"/>
            </a:lvl1pPr>
            <a:lvl2pPr marL="337551" indent="0">
              <a:buNone/>
              <a:defRPr sz="1477" b="1"/>
            </a:lvl2pPr>
            <a:lvl3pPr marL="675102" indent="0">
              <a:buNone/>
              <a:defRPr sz="1329" b="1"/>
            </a:lvl3pPr>
            <a:lvl4pPr marL="1012652" indent="0">
              <a:buNone/>
              <a:defRPr sz="1181" b="1"/>
            </a:lvl4pPr>
            <a:lvl5pPr marL="1350203" indent="0">
              <a:buNone/>
              <a:defRPr sz="1181" b="1"/>
            </a:lvl5pPr>
            <a:lvl6pPr marL="1687754" indent="0">
              <a:buNone/>
              <a:defRPr sz="1181" b="1"/>
            </a:lvl6pPr>
            <a:lvl7pPr marL="2025305" indent="0">
              <a:buNone/>
              <a:defRPr sz="1181" b="1"/>
            </a:lvl7pPr>
            <a:lvl8pPr marL="2362855" indent="0">
              <a:buNone/>
              <a:defRPr sz="1181" b="1"/>
            </a:lvl8pPr>
            <a:lvl9pPr marL="2700406" indent="0">
              <a:buNone/>
              <a:defRPr sz="1181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294827-8987-4BBA-8935-EB0EE2BD4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00" y="1972747"/>
            <a:ext cx="3807897" cy="29016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15D96C6-C6CC-40F6-8B3B-9D33905C8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6819" y="1323916"/>
            <a:ext cx="3826651" cy="648831"/>
          </a:xfrm>
        </p:spPr>
        <p:txBody>
          <a:bodyPr anchor="b"/>
          <a:lstStyle>
            <a:lvl1pPr marL="0" indent="0">
              <a:buNone/>
              <a:defRPr sz="1772" b="1"/>
            </a:lvl1pPr>
            <a:lvl2pPr marL="337551" indent="0">
              <a:buNone/>
              <a:defRPr sz="1477" b="1"/>
            </a:lvl2pPr>
            <a:lvl3pPr marL="675102" indent="0">
              <a:buNone/>
              <a:defRPr sz="1329" b="1"/>
            </a:lvl3pPr>
            <a:lvl4pPr marL="1012652" indent="0">
              <a:buNone/>
              <a:defRPr sz="1181" b="1"/>
            </a:lvl4pPr>
            <a:lvl5pPr marL="1350203" indent="0">
              <a:buNone/>
              <a:defRPr sz="1181" b="1"/>
            </a:lvl5pPr>
            <a:lvl6pPr marL="1687754" indent="0">
              <a:buNone/>
              <a:defRPr sz="1181" b="1"/>
            </a:lvl6pPr>
            <a:lvl7pPr marL="2025305" indent="0">
              <a:buNone/>
              <a:defRPr sz="1181" b="1"/>
            </a:lvl7pPr>
            <a:lvl8pPr marL="2362855" indent="0">
              <a:buNone/>
              <a:defRPr sz="1181" b="1"/>
            </a:lvl8pPr>
            <a:lvl9pPr marL="2700406" indent="0">
              <a:buNone/>
              <a:defRPr sz="1181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7F0141-4E9C-40E9-8247-331F5465C2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56819" y="1972747"/>
            <a:ext cx="3826651" cy="29016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7C6331B-6A23-4133-A6E8-126124CD2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F1CE-6266-45A1-A356-AE483F1A3FB5}" type="datetimeFigureOut">
              <a:rPr lang="pt-BR" smtClean="0"/>
              <a:t>28/06/2020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FBD1B2E-1E8C-4385-813E-82606B37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B3B9E42-B800-45F8-89E0-F889D820F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D993-E88E-4A39-8042-5FB0A078D56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369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25686-7287-498B-A422-1C25651AE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AC90823-3009-431A-A695-0053723D8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9E81-5B09-4C8B-BF6C-DDB3428B25F9}" type="datetimeFigureOut">
              <a:rPr lang="pt-BR" smtClean="0"/>
              <a:t>28/06/2020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240724-F3E1-4931-B5F3-4EC4FF2A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DF659B4-D6A1-4B6B-91D4-E4822BEA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915-4E56-40B4-B8AC-085319B7F1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738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1C5B774-F6F7-4186-AE9A-90884C91C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9E81-5B09-4C8B-BF6C-DDB3428B25F9}" type="datetimeFigureOut">
              <a:rPr lang="pt-BR" smtClean="0"/>
              <a:t>28/06/2020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C6060A9-5ED9-421E-9ACC-9E2BE4B00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E23152-EBCE-4825-BDF6-B1172C918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915-4E56-40B4-B8AC-085319B7F19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422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F2505-DCC3-45F5-8AC5-3F89FB83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00" y="360045"/>
            <a:ext cx="2903097" cy="1260158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A5DE3A-774F-42A6-B71C-F1A255CB5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650" y="777597"/>
            <a:ext cx="4556820" cy="3837980"/>
          </a:xfrm>
        </p:spPr>
        <p:txBody>
          <a:bodyPr/>
          <a:lstStyle>
            <a:lvl1pPr>
              <a:defRPr sz="2363"/>
            </a:lvl1pPr>
            <a:lvl2pPr>
              <a:defRPr sz="2067"/>
            </a:lvl2pPr>
            <a:lvl3pPr>
              <a:defRPr sz="177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0AF7803-42F8-438B-83F1-850A4E038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0000" y="1620202"/>
            <a:ext cx="2903097" cy="3001626"/>
          </a:xfrm>
        </p:spPr>
        <p:txBody>
          <a:bodyPr/>
          <a:lstStyle>
            <a:lvl1pPr marL="0" indent="0">
              <a:buNone/>
              <a:defRPr sz="1181"/>
            </a:lvl1pPr>
            <a:lvl2pPr marL="337551" indent="0">
              <a:buNone/>
              <a:defRPr sz="1034"/>
            </a:lvl2pPr>
            <a:lvl3pPr marL="675102" indent="0">
              <a:buNone/>
              <a:defRPr sz="886"/>
            </a:lvl3pPr>
            <a:lvl4pPr marL="1012652" indent="0">
              <a:buNone/>
              <a:defRPr sz="738"/>
            </a:lvl4pPr>
            <a:lvl5pPr marL="1350203" indent="0">
              <a:buNone/>
              <a:defRPr sz="738"/>
            </a:lvl5pPr>
            <a:lvl6pPr marL="1687754" indent="0">
              <a:buNone/>
              <a:defRPr sz="738"/>
            </a:lvl6pPr>
            <a:lvl7pPr marL="2025305" indent="0">
              <a:buNone/>
              <a:defRPr sz="738"/>
            </a:lvl7pPr>
            <a:lvl8pPr marL="2362855" indent="0">
              <a:buNone/>
              <a:defRPr sz="738"/>
            </a:lvl8pPr>
            <a:lvl9pPr marL="2700406" indent="0">
              <a:buNone/>
              <a:defRPr sz="738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0BBBC1-6301-4079-91D7-47175D3C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F1CE-6266-45A1-A356-AE483F1A3FB5}" type="datetimeFigureOut">
              <a:rPr lang="pt-BR" smtClean="0"/>
              <a:t>28/06/2020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6B420E-9FE8-440C-8015-6D1F3CDB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FA1A5F-F1C0-4A57-8F01-1E901AF0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D993-E88E-4A39-8042-5FB0A078D56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810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9961D-439A-43DB-A20C-66235DBA7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00" y="360045"/>
            <a:ext cx="2903097" cy="1260158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512BF37-EF90-4AA8-8345-D19BD53F6C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26650" y="777597"/>
            <a:ext cx="4556820" cy="3837980"/>
          </a:xfrm>
        </p:spPr>
        <p:txBody>
          <a:bodyPr/>
          <a:lstStyle>
            <a:lvl1pPr marL="0" indent="0">
              <a:buNone/>
              <a:defRPr sz="2363"/>
            </a:lvl1pPr>
            <a:lvl2pPr marL="337551" indent="0">
              <a:buNone/>
              <a:defRPr sz="2067"/>
            </a:lvl2pPr>
            <a:lvl3pPr marL="675102" indent="0">
              <a:buNone/>
              <a:defRPr sz="1772"/>
            </a:lvl3pPr>
            <a:lvl4pPr marL="1012652" indent="0">
              <a:buNone/>
              <a:defRPr sz="1477"/>
            </a:lvl4pPr>
            <a:lvl5pPr marL="1350203" indent="0">
              <a:buNone/>
              <a:defRPr sz="1477"/>
            </a:lvl5pPr>
            <a:lvl6pPr marL="1687754" indent="0">
              <a:buNone/>
              <a:defRPr sz="1477"/>
            </a:lvl6pPr>
            <a:lvl7pPr marL="2025305" indent="0">
              <a:buNone/>
              <a:defRPr sz="1477"/>
            </a:lvl7pPr>
            <a:lvl8pPr marL="2362855" indent="0">
              <a:buNone/>
              <a:defRPr sz="1477"/>
            </a:lvl8pPr>
            <a:lvl9pPr marL="2700406" indent="0">
              <a:buNone/>
              <a:defRPr sz="1477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FF690BF-C896-48F8-80B0-405F6EF71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0000" y="1620202"/>
            <a:ext cx="2903097" cy="3001626"/>
          </a:xfrm>
        </p:spPr>
        <p:txBody>
          <a:bodyPr/>
          <a:lstStyle>
            <a:lvl1pPr marL="0" indent="0">
              <a:buNone/>
              <a:defRPr sz="1181"/>
            </a:lvl1pPr>
            <a:lvl2pPr marL="337551" indent="0">
              <a:buNone/>
              <a:defRPr sz="1034"/>
            </a:lvl2pPr>
            <a:lvl3pPr marL="675102" indent="0">
              <a:buNone/>
              <a:defRPr sz="886"/>
            </a:lvl3pPr>
            <a:lvl4pPr marL="1012652" indent="0">
              <a:buNone/>
              <a:defRPr sz="738"/>
            </a:lvl4pPr>
            <a:lvl5pPr marL="1350203" indent="0">
              <a:buNone/>
              <a:defRPr sz="738"/>
            </a:lvl5pPr>
            <a:lvl6pPr marL="1687754" indent="0">
              <a:buNone/>
              <a:defRPr sz="738"/>
            </a:lvl6pPr>
            <a:lvl7pPr marL="2025305" indent="0">
              <a:buNone/>
              <a:defRPr sz="738"/>
            </a:lvl7pPr>
            <a:lvl8pPr marL="2362855" indent="0">
              <a:buNone/>
              <a:defRPr sz="738"/>
            </a:lvl8pPr>
            <a:lvl9pPr marL="2700406" indent="0">
              <a:buNone/>
              <a:defRPr sz="738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8CF493-D9ED-48E9-90DC-BCFECAB7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F1CE-6266-45A1-A356-AE483F1A3FB5}" type="datetimeFigureOut">
              <a:rPr lang="pt-BR" smtClean="0"/>
              <a:t>28/06/2020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576C73-383D-4E06-A4D1-3FC3954B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9B1D7A-309C-42B6-8E4B-2E151182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0D993-E88E-4A39-8042-5FB0A078D56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608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F3BD054-E210-4309-A38D-94DD00D38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28" y="287536"/>
            <a:ext cx="7763470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247BCD-AECD-49C3-9073-5145C88D5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828" y="1437680"/>
            <a:ext cx="7763470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40EA96-8C66-44F2-920F-4636EECC2E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8827" y="5005626"/>
            <a:ext cx="2025253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59E81-5B09-4C8B-BF6C-DDB3428B25F9}" type="datetimeFigureOut">
              <a:rPr lang="pt-BR" smtClean="0"/>
              <a:t>28/06/2020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528863-9340-45E1-B1E7-33F96AD52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1623" y="5005626"/>
            <a:ext cx="303788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86290F-9158-40F6-82E5-9951FB189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57045" y="5005626"/>
            <a:ext cx="2025253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E3915-4E56-40B4-B8AC-085319B7F193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AFD2408-7590-47B2-9539-3C165F29C7C5}"/>
              </a:ext>
            </a:extLst>
          </p:cNvPr>
          <p:cNvSpPr/>
          <p:nvPr userDrawn="1"/>
        </p:nvSpPr>
        <p:spPr>
          <a:xfrm>
            <a:off x="0" y="-18233"/>
            <a:ext cx="9001125" cy="99037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2" descr="https://www4.tce.sp.gov.br/observatorio/wp-content/uploads/sites/3/2018/01/logo-tce.png">
            <a:extLst>
              <a:ext uri="{FF2B5EF4-FFF2-40B4-BE49-F238E27FC236}">
                <a16:creationId xmlns:a16="http://schemas.microsoft.com/office/drawing/2014/main" id="{D171FEBB-6A97-43B1-8A2D-9152045D00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2" y="108049"/>
            <a:ext cx="1973957" cy="65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68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50" r:id="rId13"/>
    <p:sldLayoutId id="2147483652" r:id="rId14"/>
  </p:sldLayoutIdLst>
  <p:txStyles>
    <p:titleStyle>
      <a:lvl1pPr algn="l" defTabSz="675102" rtl="0" eaLnBrk="1" latinLnBrk="0" hangingPunct="1">
        <a:lnSpc>
          <a:spcPct val="90000"/>
        </a:lnSpc>
        <a:spcBef>
          <a:spcPct val="0"/>
        </a:spcBef>
        <a:buNone/>
        <a:defRPr sz="3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775" indent="-168775" algn="l" defTabSz="675102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1pPr>
      <a:lvl2pPr marL="506326" indent="-168775" algn="l" defTabSz="675102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43877" indent="-168775" algn="l" defTabSz="675102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3pPr>
      <a:lvl4pPr marL="1181428" indent="-168775" algn="l" defTabSz="675102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4pPr>
      <a:lvl5pPr marL="1518978" indent="-168775" algn="l" defTabSz="675102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5pPr>
      <a:lvl6pPr marL="1856529" indent="-168775" algn="l" defTabSz="675102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6pPr>
      <a:lvl7pPr marL="2194080" indent="-168775" algn="l" defTabSz="675102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7pPr>
      <a:lvl8pPr marL="2531631" indent="-168775" algn="l" defTabSz="675102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8pPr>
      <a:lvl9pPr marL="2869181" indent="-168775" algn="l" defTabSz="675102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75102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1pPr>
      <a:lvl2pPr marL="337551" algn="l" defTabSz="675102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2pPr>
      <a:lvl3pPr marL="675102" algn="l" defTabSz="675102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3pPr>
      <a:lvl4pPr marL="1012652" algn="l" defTabSz="675102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4pPr>
      <a:lvl5pPr marL="1350203" algn="l" defTabSz="675102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5pPr>
      <a:lvl6pPr marL="1687754" algn="l" defTabSz="675102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6pPr>
      <a:lvl7pPr marL="2025305" algn="l" defTabSz="675102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7pPr>
      <a:lvl8pPr marL="2362855" algn="l" defTabSz="675102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8pPr>
      <a:lvl9pPr marL="2700406" algn="l" defTabSz="675102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www.tce.sp.gov.br/chamados" TargetMode="External"/><Relationship Id="rId4" Type="http://schemas.openxmlformats.org/officeDocument/2006/relationships/hyperlink" Target="mailto:falecomsei@tce.sp.gov.b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928" y="3781937"/>
            <a:ext cx="1559325" cy="52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260201" y="2565426"/>
            <a:ext cx="73708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/>
              <a:t>Disponibilizar Processos às Câmaras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-37037" y="4572545"/>
            <a:ext cx="903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/>
              <a:t>DTI – Departamento de Tecnologia da Informação</a:t>
            </a:r>
          </a:p>
        </p:txBody>
      </p:sp>
      <p:pic>
        <p:nvPicPr>
          <p:cNvPr id="10" name="Imagem 9" descr="Uma imagem contendo roda, janela&#10;&#10;Descrição gerada automaticamente">
            <a:extLst>
              <a:ext uri="{FF2B5EF4-FFF2-40B4-BE49-F238E27FC236}">
                <a16:creationId xmlns:a16="http://schemas.microsoft.com/office/drawing/2014/main" id="{2776ABC7-2664-4E8E-8649-BD86274CC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157" y="0"/>
            <a:ext cx="1289664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82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1695" y="-1"/>
            <a:ext cx="4439429" cy="1190151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9807" y="1331416"/>
            <a:ext cx="6431317" cy="4069259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32166"/>
            <a:ext cx="4379082" cy="4068509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729F9E9-88A7-4B9C-8229-D3A8ED4B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9" y="1476202"/>
            <a:ext cx="2880319" cy="3672408"/>
          </a:xfrm>
        </p:spPr>
        <p:txBody>
          <a:bodyPr anchor="ctr">
            <a:normAutofit/>
          </a:bodyPr>
          <a:lstStyle/>
          <a:p>
            <a:pPr marL="0" indent="0" algn="l" rtl="0" fontAlgn="base">
              <a:buNone/>
            </a:pP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</a:rPr>
              <a:t>Com o processo aberto, a DF/UR insere um documento do tipo FISCALIZAÇÃO: Solicita Processo Câmaras e-TCESP.</a:t>
            </a:r>
            <a:endParaRPr lang="pt-BR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FB030C8-2177-4C4A-A07B-856DE1C4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470" y="142037"/>
            <a:ext cx="3942868" cy="902614"/>
          </a:xfrm>
        </p:spPr>
        <p:txBody>
          <a:bodyPr>
            <a:normAutofit/>
          </a:bodyPr>
          <a:lstStyle/>
          <a:p>
            <a:r>
              <a:rPr lang="pt-BR" sz="2800" b="1" dirty="0"/>
              <a:t>SEI! Processos Para Câmaras</a:t>
            </a:r>
          </a:p>
        </p:txBody>
      </p:sp>
      <p:pic>
        <p:nvPicPr>
          <p:cNvPr id="4" name="Imagem 3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04B2E145-8EFC-4B6A-92F9-E113C9102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49" y="1980257"/>
            <a:ext cx="5723360" cy="178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24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1695" y="-1"/>
            <a:ext cx="4439429" cy="1190151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9807" y="1331416"/>
            <a:ext cx="6431317" cy="4069259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32166"/>
            <a:ext cx="4379082" cy="4068509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729F9E9-88A7-4B9C-8229-D3A8ED4B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9" y="1476202"/>
            <a:ext cx="2880319" cy="3672408"/>
          </a:xfrm>
        </p:spPr>
        <p:txBody>
          <a:bodyPr anchor="ctr">
            <a:normAutofit/>
          </a:bodyPr>
          <a:lstStyle/>
          <a:p>
            <a:pPr marL="0" indent="0" algn="l" rtl="0" fontAlgn="base">
              <a:buNone/>
            </a:pP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</a:rPr>
              <a:t>O Documento deve ter sua descrição e nível de acesso indicados, e depois, ele é criado ao se clicar em “Confirmar Dados”.</a:t>
            </a:r>
            <a:endParaRPr lang="pt-BR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FB030C8-2177-4C4A-A07B-856DE1C4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470" y="142037"/>
            <a:ext cx="3942868" cy="902614"/>
          </a:xfrm>
        </p:spPr>
        <p:txBody>
          <a:bodyPr>
            <a:normAutofit/>
          </a:bodyPr>
          <a:lstStyle/>
          <a:p>
            <a:r>
              <a:rPr lang="pt-BR" sz="2800" b="1" dirty="0"/>
              <a:t>SEI! Processos Para Câmaras</a:t>
            </a:r>
          </a:p>
        </p:txBody>
      </p:sp>
      <p:pic>
        <p:nvPicPr>
          <p:cNvPr id="3" name="Imagem 2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BC9C1D7E-5571-4148-9871-9AF1EFACD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65" y="1620217"/>
            <a:ext cx="5796707" cy="324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7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1695" y="-1"/>
            <a:ext cx="4439429" cy="1190151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9807" y="1331416"/>
            <a:ext cx="6431317" cy="4069259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32166"/>
            <a:ext cx="4379082" cy="4068509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729F9E9-88A7-4B9C-8229-D3A8ED4B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9" y="1476202"/>
            <a:ext cx="2880319" cy="3672408"/>
          </a:xfrm>
        </p:spPr>
        <p:txBody>
          <a:bodyPr anchor="ctr">
            <a:normAutofit/>
          </a:bodyPr>
          <a:lstStyle/>
          <a:p>
            <a:pPr marL="0" indent="0" algn="l" rtl="0" fontAlgn="base">
              <a:buNone/>
            </a:pP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</a:rPr>
              <a:t>O documento é criado já com as informações necessárias, bastando alterar o ano, assinar e enviar o Processo ao e-TCESP.</a:t>
            </a:r>
            <a:endParaRPr lang="pt-BR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FB030C8-2177-4C4A-A07B-856DE1C4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470" y="142037"/>
            <a:ext cx="3942868" cy="902614"/>
          </a:xfrm>
        </p:spPr>
        <p:txBody>
          <a:bodyPr>
            <a:normAutofit/>
          </a:bodyPr>
          <a:lstStyle/>
          <a:p>
            <a:r>
              <a:rPr lang="pt-BR" sz="2800" b="1" dirty="0"/>
              <a:t>SEI! Processos Para Câmaras</a:t>
            </a:r>
          </a:p>
        </p:txBody>
      </p:sp>
      <p:pic>
        <p:nvPicPr>
          <p:cNvPr id="4" name="Imagem 3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BFAB3512-0009-438E-AE87-D1C0AE202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65" y="2124272"/>
            <a:ext cx="5833560" cy="2521013"/>
          </a:xfrm>
          <a:prstGeom prst="rect">
            <a:avLst/>
          </a:prstGeom>
        </p:spPr>
      </p:pic>
      <p:sp>
        <p:nvSpPr>
          <p:cNvPr id="10" name="Seta: para a Esquerda 9">
            <a:extLst>
              <a:ext uri="{FF2B5EF4-FFF2-40B4-BE49-F238E27FC236}">
                <a16:creationId xmlns:a16="http://schemas.microsoft.com/office/drawing/2014/main" id="{843CF3F3-443A-49E1-AA75-D00EB4423BE8}"/>
              </a:ext>
            </a:extLst>
          </p:cNvPr>
          <p:cNvSpPr/>
          <p:nvPr/>
        </p:nvSpPr>
        <p:spPr>
          <a:xfrm rot="18576424">
            <a:off x="8426638" y="3155174"/>
            <a:ext cx="500775" cy="14401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544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1695" y="-1"/>
            <a:ext cx="4439429" cy="1190151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9807" y="1331416"/>
            <a:ext cx="6431317" cy="4069259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32166"/>
            <a:ext cx="4379082" cy="4068509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729F9E9-88A7-4B9C-8229-D3A8ED4B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9" y="1476202"/>
            <a:ext cx="2880319" cy="3672408"/>
          </a:xfrm>
        </p:spPr>
        <p:txBody>
          <a:bodyPr anchor="ctr">
            <a:normAutofit/>
          </a:bodyPr>
          <a:lstStyle/>
          <a:p>
            <a:pPr marL="0" indent="0" algn="l" rtl="0" fontAlgn="base">
              <a:buNone/>
            </a:pP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</a:rPr>
              <a:t>Ao receber o processo, o e-TCESP insere um documento do tipo  E-TCESP: Devolução Processo Câmaras.</a:t>
            </a:r>
            <a:endParaRPr lang="pt-BR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FB030C8-2177-4C4A-A07B-856DE1C4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470" y="142037"/>
            <a:ext cx="3942868" cy="902614"/>
          </a:xfrm>
        </p:spPr>
        <p:txBody>
          <a:bodyPr>
            <a:normAutofit/>
          </a:bodyPr>
          <a:lstStyle/>
          <a:p>
            <a:r>
              <a:rPr lang="pt-BR" sz="2800" b="1" dirty="0"/>
              <a:t>SEI! Processos Para Câmaras</a:t>
            </a:r>
          </a:p>
        </p:txBody>
      </p:sp>
      <p:pic>
        <p:nvPicPr>
          <p:cNvPr id="3" name="Imagem 2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600A71FC-6853-4670-B731-7DA80F717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82" y="2268289"/>
            <a:ext cx="5394600" cy="175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60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1695" y="-1"/>
            <a:ext cx="4439429" cy="1190151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9807" y="1331416"/>
            <a:ext cx="6431317" cy="4069259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32166"/>
            <a:ext cx="4379082" cy="4068509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729F9E9-88A7-4B9C-8229-D3A8ED4B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9" y="1476202"/>
            <a:ext cx="2880319" cy="3672408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</a:rPr>
              <a:t>O Documento deve ter sua descrição e nível de acesso indicados, e depois, ele é criado ao se clicar em “Confirmar Dados”.</a:t>
            </a:r>
            <a:endParaRPr lang="pt-BR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FB030C8-2177-4C4A-A07B-856DE1C4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470" y="142037"/>
            <a:ext cx="3942868" cy="902614"/>
          </a:xfrm>
        </p:spPr>
        <p:txBody>
          <a:bodyPr>
            <a:normAutofit/>
          </a:bodyPr>
          <a:lstStyle/>
          <a:p>
            <a:r>
              <a:rPr lang="pt-BR" sz="2800" b="1" dirty="0"/>
              <a:t>SEI! Processos Para Câmaras</a:t>
            </a:r>
          </a:p>
        </p:txBody>
      </p:sp>
      <p:pic>
        <p:nvPicPr>
          <p:cNvPr id="4" name="Imagem 3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9F912724-3F15-415B-915C-A56AE856A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49" y="1476202"/>
            <a:ext cx="5857976" cy="341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63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1695" y="-1"/>
            <a:ext cx="4439429" cy="1190151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9807" y="1331416"/>
            <a:ext cx="6431317" cy="4069259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32166"/>
            <a:ext cx="4379082" cy="4068509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729F9E9-88A7-4B9C-8229-D3A8ED4B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9" y="1476202"/>
            <a:ext cx="2880319" cy="3672408"/>
          </a:xfrm>
        </p:spPr>
        <p:txBody>
          <a:bodyPr anchor="ctr">
            <a:normAutofit/>
          </a:bodyPr>
          <a:lstStyle/>
          <a:p>
            <a:pPr marL="0" indent="0" algn="l" rtl="0" fontAlgn="base">
              <a:buNone/>
            </a:pP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</a:rPr>
              <a:t>O documento é criado já com as informações necessárias, sendo necessário acrescentar o link e o ano.</a:t>
            </a:r>
          </a:p>
          <a:p>
            <a:pPr marL="0" indent="0" algn="l" rtl="0" fontAlgn="base">
              <a:buNone/>
            </a:pPr>
            <a:r>
              <a:rPr lang="pt-BR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Para isso, selecione </a:t>
            </a: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</a:rPr>
              <a:t>o texto “inserir link” e clique no ícone correspondente.</a:t>
            </a:r>
            <a:endParaRPr lang="pt-BR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FB030C8-2177-4C4A-A07B-856DE1C4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470" y="142037"/>
            <a:ext cx="3942868" cy="902614"/>
          </a:xfrm>
        </p:spPr>
        <p:txBody>
          <a:bodyPr>
            <a:normAutofit/>
          </a:bodyPr>
          <a:lstStyle/>
          <a:p>
            <a:r>
              <a:rPr lang="pt-BR" sz="2800" b="1" dirty="0"/>
              <a:t>SEI! Processos Para Câmaras</a:t>
            </a:r>
          </a:p>
        </p:txBody>
      </p:sp>
      <p:pic>
        <p:nvPicPr>
          <p:cNvPr id="3" name="Imagem 2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C5A051C4-D57D-4244-89F4-A60535238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378" y="1404193"/>
            <a:ext cx="5301648" cy="3420418"/>
          </a:xfrm>
          <a:prstGeom prst="rect">
            <a:avLst/>
          </a:prstGeom>
        </p:spPr>
      </p:pic>
      <p:sp>
        <p:nvSpPr>
          <p:cNvPr id="5" name="Seta: para a Esquerda 4">
            <a:extLst>
              <a:ext uri="{FF2B5EF4-FFF2-40B4-BE49-F238E27FC236}">
                <a16:creationId xmlns:a16="http://schemas.microsoft.com/office/drawing/2014/main" id="{C589B2A4-CC69-42E8-A486-17473D262A80}"/>
              </a:ext>
            </a:extLst>
          </p:cNvPr>
          <p:cNvSpPr/>
          <p:nvPr/>
        </p:nvSpPr>
        <p:spPr>
          <a:xfrm rot="18576424">
            <a:off x="4371656" y="3947263"/>
            <a:ext cx="500775" cy="14401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Esquerda 10">
            <a:extLst>
              <a:ext uri="{FF2B5EF4-FFF2-40B4-BE49-F238E27FC236}">
                <a16:creationId xmlns:a16="http://schemas.microsoft.com/office/drawing/2014/main" id="{D3231303-7C7C-42E7-A3CE-D686BB9F4EEF}"/>
              </a:ext>
            </a:extLst>
          </p:cNvPr>
          <p:cNvSpPr/>
          <p:nvPr/>
        </p:nvSpPr>
        <p:spPr>
          <a:xfrm rot="18576424">
            <a:off x="3759601" y="1694159"/>
            <a:ext cx="500775" cy="14401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a Esquerda 11">
            <a:extLst>
              <a:ext uri="{FF2B5EF4-FFF2-40B4-BE49-F238E27FC236}">
                <a16:creationId xmlns:a16="http://schemas.microsoft.com/office/drawing/2014/main" id="{D5BEB527-888A-4A9B-9E37-AEB1D8BABC7F}"/>
              </a:ext>
            </a:extLst>
          </p:cNvPr>
          <p:cNvSpPr/>
          <p:nvPr/>
        </p:nvSpPr>
        <p:spPr>
          <a:xfrm rot="13436815">
            <a:off x="7792791" y="3574020"/>
            <a:ext cx="500775" cy="14401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819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1695" y="-1"/>
            <a:ext cx="4439429" cy="1190151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9807" y="1331416"/>
            <a:ext cx="6431317" cy="4069259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32166"/>
            <a:ext cx="4379082" cy="4068509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729F9E9-88A7-4B9C-8229-D3A8ED4B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9" y="1476202"/>
            <a:ext cx="2880319" cy="3672408"/>
          </a:xfrm>
        </p:spPr>
        <p:txBody>
          <a:bodyPr anchor="ctr">
            <a:normAutofit/>
          </a:bodyPr>
          <a:lstStyle/>
          <a:p>
            <a:pPr marL="0" indent="0" algn="l" rtl="0" fontAlgn="base">
              <a:buNone/>
            </a:pP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</a:rPr>
              <a:t>Na janela que surge, copie o link para os itens “Texto Visível” e “URL”, e clique em OK.</a:t>
            </a:r>
            <a:endParaRPr lang="pt-BR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FB030C8-2177-4C4A-A07B-856DE1C4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470" y="142037"/>
            <a:ext cx="3942868" cy="902614"/>
          </a:xfrm>
        </p:spPr>
        <p:txBody>
          <a:bodyPr>
            <a:normAutofit/>
          </a:bodyPr>
          <a:lstStyle/>
          <a:p>
            <a:r>
              <a:rPr lang="pt-BR" sz="2800" b="1" dirty="0"/>
              <a:t>SEI! Processos Para Câmaras</a:t>
            </a:r>
          </a:p>
        </p:txBody>
      </p:sp>
      <p:pic>
        <p:nvPicPr>
          <p:cNvPr id="4" name="Imagem 3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503BFE54-0EBB-4B39-8EDC-F1A41036B3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74" y="1620217"/>
            <a:ext cx="481334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72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1695" y="-1"/>
            <a:ext cx="4439429" cy="1190151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9807" y="1331416"/>
            <a:ext cx="6431317" cy="4069259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32166"/>
            <a:ext cx="4379082" cy="4068509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729F9E9-88A7-4B9C-8229-D3A8ED4B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9" y="1476202"/>
            <a:ext cx="2880319" cy="3672408"/>
          </a:xfrm>
        </p:spPr>
        <p:txBody>
          <a:bodyPr anchor="ctr">
            <a:normAutofit/>
          </a:bodyPr>
          <a:lstStyle/>
          <a:p>
            <a:pPr marL="0" indent="0" algn="l" rtl="0" fontAlgn="base">
              <a:buNone/>
            </a:pP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</a:rPr>
              <a:t>Com isso, o Link aparece no documento.</a:t>
            </a:r>
          </a:p>
          <a:p>
            <a:pPr marL="0" indent="0" algn="l" rtl="0" fontAlgn="base">
              <a:buNone/>
            </a:pPr>
            <a:r>
              <a:rPr lang="pt-BR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Neste momento, o documento já pode ser </a:t>
            </a: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</a:rPr>
              <a:t>assinado e o processo enviado de volta à DF/UR original.</a:t>
            </a:r>
            <a:endParaRPr lang="pt-BR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FB030C8-2177-4C4A-A07B-856DE1C4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470" y="142037"/>
            <a:ext cx="3942868" cy="902614"/>
          </a:xfrm>
        </p:spPr>
        <p:txBody>
          <a:bodyPr>
            <a:normAutofit/>
          </a:bodyPr>
          <a:lstStyle/>
          <a:p>
            <a:r>
              <a:rPr lang="pt-BR" sz="2800" b="1" dirty="0"/>
              <a:t>SEI! Processos Para Câmaras</a:t>
            </a:r>
          </a:p>
        </p:txBody>
      </p:sp>
      <p:pic>
        <p:nvPicPr>
          <p:cNvPr id="3" name="Imagem 2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911F7F5A-FC98-4E7E-A7CF-28B5F6D65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17" y="1657732"/>
            <a:ext cx="5282073" cy="330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80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1695" y="-1"/>
            <a:ext cx="4439429" cy="1190151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9807" y="1331416"/>
            <a:ext cx="6431317" cy="4069259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32166"/>
            <a:ext cx="4379082" cy="4068509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729F9E9-88A7-4B9C-8229-D3A8ED4B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9" y="1476202"/>
            <a:ext cx="2880319" cy="3672408"/>
          </a:xfrm>
        </p:spPr>
        <p:txBody>
          <a:bodyPr anchor="ctr">
            <a:normAutofit/>
          </a:bodyPr>
          <a:lstStyle/>
          <a:p>
            <a:pPr marL="0" indent="0" algn="l" rtl="0" fontAlgn="base">
              <a:buNone/>
            </a:pP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</a:rPr>
              <a:t>Após receber o Processo de volta, a DF/UR insere um documento do tipo “Fiscalização: Envio Processo às Câmaras”.</a:t>
            </a:r>
          </a:p>
          <a:p>
            <a:pPr marL="0" indent="0" algn="l" rtl="0" fontAlgn="base">
              <a:buNone/>
            </a:pPr>
            <a:endParaRPr lang="pt-BR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FB030C8-2177-4C4A-A07B-856DE1C4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470" y="142037"/>
            <a:ext cx="3942868" cy="902614"/>
          </a:xfrm>
        </p:spPr>
        <p:txBody>
          <a:bodyPr>
            <a:normAutofit/>
          </a:bodyPr>
          <a:lstStyle/>
          <a:p>
            <a:r>
              <a:rPr lang="pt-BR" sz="2800" b="1" dirty="0"/>
              <a:t>SEI! Processos Para Câmaras</a:t>
            </a:r>
          </a:p>
        </p:txBody>
      </p:sp>
      <p:pic>
        <p:nvPicPr>
          <p:cNvPr id="4" name="Imagem 3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BA73F89E-38C1-4593-8A39-DE7809434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10" y="1855728"/>
            <a:ext cx="5759522" cy="22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76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1695" y="-1"/>
            <a:ext cx="4439429" cy="1190151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9807" y="1331416"/>
            <a:ext cx="6431317" cy="4069259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32166"/>
            <a:ext cx="4379082" cy="4068509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729F9E9-88A7-4B9C-8229-D3A8ED4B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9" y="1476202"/>
            <a:ext cx="2880319" cy="3672408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</a:rPr>
              <a:t>O Documento deve ter sua descrição e nível de acesso indicados, e depois, ele é criado ao se clicar em “Confirmar Dados”.</a:t>
            </a:r>
            <a:endParaRPr lang="pt-BR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FB030C8-2177-4C4A-A07B-856DE1C4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470" y="142037"/>
            <a:ext cx="3942868" cy="902614"/>
          </a:xfrm>
        </p:spPr>
        <p:txBody>
          <a:bodyPr>
            <a:normAutofit/>
          </a:bodyPr>
          <a:lstStyle/>
          <a:p>
            <a:r>
              <a:rPr lang="pt-BR" sz="2800" b="1" dirty="0"/>
              <a:t>SEI! Processos Para Câmaras</a:t>
            </a:r>
          </a:p>
        </p:txBody>
      </p:sp>
      <p:pic>
        <p:nvPicPr>
          <p:cNvPr id="3" name="Imagem 2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1B206C74-E8F1-48C9-BFD6-30D1A2DF3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17" y="1692225"/>
            <a:ext cx="5234104" cy="296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1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1695" y="-1"/>
            <a:ext cx="4439429" cy="1190151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9807" y="1331416"/>
            <a:ext cx="6431317" cy="4069259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32166"/>
            <a:ext cx="4379082" cy="4068509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729F9E9-88A7-4B9C-8229-D3A8ED4B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9" y="1476202"/>
            <a:ext cx="2880319" cy="3672408"/>
          </a:xfrm>
        </p:spPr>
        <p:txBody>
          <a:bodyPr anchor="ctr">
            <a:normAutofit/>
          </a:bodyPr>
          <a:lstStyle/>
          <a:p>
            <a:pPr algn="l" rtl="0" fontAlgn="base"/>
            <a:r>
              <a:rPr lang="pt-BR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Este tutorial apresenta os procedimentos </a:t>
            </a: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</a:rPr>
              <a:t>para disponibilizar para </a:t>
            </a:r>
            <a:r>
              <a:rPr lang="pt-BR" sz="1800" b="1" i="1" dirty="0">
                <a:solidFill>
                  <a:schemeClr val="bg1"/>
                </a:solidFill>
                <a:latin typeface="Calibri" panose="020F0502020204030204" pitchFamily="34" charset="0"/>
              </a:rPr>
              <a:t>usuários externos os Processos de Câmaras</a:t>
            </a: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pt-BR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FB030C8-2177-4C4A-A07B-856DE1C4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470" y="142037"/>
            <a:ext cx="3942868" cy="902614"/>
          </a:xfrm>
        </p:spPr>
        <p:txBody>
          <a:bodyPr>
            <a:normAutofit/>
          </a:bodyPr>
          <a:lstStyle/>
          <a:p>
            <a:r>
              <a:rPr lang="pt-BR" sz="2800" b="1" dirty="0"/>
              <a:t>SEI! Processos Para Câmaras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80DB8F0-A0EB-4A67-80A7-AEF270005BBA}"/>
              </a:ext>
            </a:extLst>
          </p:cNvPr>
          <p:cNvSpPr txBox="1"/>
          <p:nvPr/>
        </p:nvSpPr>
        <p:spPr>
          <a:xfrm>
            <a:off x="3530224" y="3636441"/>
            <a:ext cx="56593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0" i="0" dirty="0">
                <a:effectLst/>
                <a:latin typeface="Calibri" panose="020F0502020204030204" pitchFamily="34" charset="0"/>
              </a:rPr>
              <a:t>Importante: leia todo o procedimento antes de iniciá-lo.</a:t>
            </a:r>
            <a:r>
              <a:rPr lang="pt-BR" sz="3200" b="0" i="0" dirty="0">
                <a:effectLst/>
                <a:highlight>
                  <a:srgbClr val="FF6347"/>
                </a:highlight>
                <a:latin typeface="Calibri" panose="020F0502020204030204" pitchFamily="34" charset="0"/>
              </a:rPr>
              <a:t> </a:t>
            </a:r>
            <a:endParaRPr lang="pt-BR" sz="3200" b="0" i="0" dirty="0">
              <a:effectLst/>
              <a:highlight>
                <a:srgbClr val="FF6347"/>
              </a:highlight>
              <a:latin typeface="Segoe UI" panose="020B0502040204020203" pitchFamily="34" charset="0"/>
            </a:endParaRPr>
          </a:p>
          <a:p>
            <a:pPr algn="ctr"/>
            <a:endParaRPr lang="pt-BR" dirty="0"/>
          </a:p>
        </p:txBody>
      </p:sp>
      <p:pic>
        <p:nvPicPr>
          <p:cNvPr id="11" name="Gráfico 10" descr="Megafone1">
            <a:extLst>
              <a:ext uri="{FF2B5EF4-FFF2-40B4-BE49-F238E27FC236}">
                <a16:creationId xmlns:a16="http://schemas.microsoft.com/office/drawing/2014/main" id="{60A0869E-4C8D-46C2-B78C-C4CEE8FF4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44162" y="741127"/>
            <a:ext cx="3475953" cy="34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90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1695" y="-1"/>
            <a:ext cx="4439429" cy="1190151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9807" y="1331416"/>
            <a:ext cx="6431317" cy="4069259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32166"/>
            <a:ext cx="4379082" cy="4068509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729F9E9-88A7-4B9C-8229-D3A8ED4B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9" y="1476202"/>
            <a:ext cx="2880319" cy="3672408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</a:rPr>
              <a:t>O link documento do e-TCESP deve ser inserido e copiado, assim como as informações (como número do processo e ano) devem ser verificados e alterados, quando necessário.</a:t>
            </a:r>
            <a:endParaRPr lang="pt-BR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FB030C8-2177-4C4A-A07B-856DE1C4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470" y="142037"/>
            <a:ext cx="3942868" cy="902614"/>
          </a:xfrm>
        </p:spPr>
        <p:txBody>
          <a:bodyPr>
            <a:normAutofit/>
          </a:bodyPr>
          <a:lstStyle/>
          <a:p>
            <a:r>
              <a:rPr lang="pt-BR" sz="2800" b="1" dirty="0"/>
              <a:t>SEI! Processos Para Câmaras</a:t>
            </a:r>
          </a:p>
        </p:txBody>
      </p:sp>
      <p:pic>
        <p:nvPicPr>
          <p:cNvPr id="4" name="Imagem 3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81F17FF5-7050-4DE1-851A-81AD269094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17" y="1729650"/>
            <a:ext cx="4900140" cy="3165512"/>
          </a:xfrm>
          <a:prstGeom prst="rect">
            <a:avLst/>
          </a:prstGeom>
        </p:spPr>
      </p:pic>
      <p:sp>
        <p:nvSpPr>
          <p:cNvPr id="10" name="Seta: para a Esquerda 9">
            <a:extLst>
              <a:ext uri="{FF2B5EF4-FFF2-40B4-BE49-F238E27FC236}">
                <a16:creationId xmlns:a16="http://schemas.microsoft.com/office/drawing/2014/main" id="{AEBB9B58-DFCD-4AB0-9E94-D89AF80F5AC3}"/>
              </a:ext>
            </a:extLst>
          </p:cNvPr>
          <p:cNvSpPr/>
          <p:nvPr/>
        </p:nvSpPr>
        <p:spPr>
          <a:xfrm rot="18576424">
            <a:off x="7345598" y="3294037"/>
            <a:ext cx="500775" cy="14401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927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1695" y="-1"/>
            <a:ext cx="4439429" cy="1190151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9807" y="1331416"/>
            <a:ext cx="6431317" cy="4069259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32166"/>
            <a:ext cx="4379082" cy="4068509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729F9E9-88A7-4B9C-8229-D3A8ED4B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9" y="1476202"/>
            <a:ext cx="2880319" cy="3672408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</a:rPr>
              <a:t>O link documento do e-TCESP deve ser inserido e copiado.</a:t>
            </a:r>
            <a:endParaRPr lang="pt-BR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FB030C8-2177-4C4A-A07B-856DE1C4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470" y="142037"/>
            <a:ext cx="3942868" cy="902614"/>
          </a:xfrm>
        </p:spPr>
        <p:txBody>
          <a:bodyPr>
            <a:normAutofit/>
          </a:bodyPr>
          <a:lstStyle/>
          <a:p>
            <a:r>
              <a:rPr lang="pt-BR" sz="2800" b="1" dirty="0"/>
              <a:t>SEI! Processos Para Câmaras</a:t>
            </a:r>
          </a:p>
        </p:txBody>
      </p:sp>
      <p:pic>
        <p:nvPicPr>
          <p:cNvPr id="4" name="Imagem 3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81F17FF5-7050-4DE1-851A-81AD269094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17" y="1729650"/>
            <a:ext cx="4900140" cy="316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62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1695" y="-1"/>
            <a:ext cx="4439429" cy="1190151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9807" y="1331416"/>
            <a:ext cx="6431317" cy="4069259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32166"/>
            <a:ext cx="4379082" cy="4068509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729F9E9-88A7-4B9C-8229-D3A8ED4B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9" y="1476202"/>
            <a:ext cx="2880319" cy="3672408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</a:rPr>
              <a:t>Com o link inserido, as informações (como número do processo e ano) devem ser verificadas e alteradas, quando necessário.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FB030C8-2177-4C4A-A07B-856DE1C4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470" y="142037"/>
            <a:ext cx="3942868" cy="902614"/>
          </a:xfrm>
        </p:spPr>
        <p:txBody>
          <a:bodyPr>
            <a:normAutofit/>
          </a:bodyPr>
          <a:lstStyle/>
          <a:p>
            <a:r>
              <a:rPr lang="pt-BR" sz="2800" b="1"/>
              <a:t>SEI! Processos Para Câmaras</a:t>
            </a:r>
            <a:endParaRPr lang="pt-BR" sz="2800" b="1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F3A2127-2C88-4E05-B54F-7288088C5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443" y="2480354"/>
            <a:ext cx="5940722" cy="1771381"/>
          </a:xfrm>
          <a:prstGeom prst="rect">
            <a:avLst/>
          </a:prstGeom>
        </p:spPr>
      </p:pic>
      <p:sp>
        <p:nvSpPr>
          <p:cNvPr id="16" name="Seta: para a Esquerda 15">
            <a:extLst>
              <a:ext uri="{FF2B5EF4-FFF2-40B4-BE49-F238E27FC236}">
                <a16:creationId xmlns:a16="http://schemas.microsoft.com/office/drawing/2014/main" id="{4A3A7DE2-AB39-4C2F-9EC3-643A245C50D6}"/>
              </a:ext>
            </a:extLst>
          </p:cNvPr>
          <p:cNvSpPr/>
          <p:nvPr/>
        </p:nvSpPr>
        <p:spPr>
          <a:xfrm rot="18576424">
            <a:off x="7993670" y="2818005"/>
            <a:ext cx="500775" cy="14401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a Esquerda 16">
            <a:extLst>
              <a:ext uri="{FF2B5EF4-FFF2-40B4-BE49-F238E27FC236}">
                <a16:creationId xmlns:a16="http://schemas.microsoft.com/office/drawing/2014/main" id="{A3ACA17B-4CE7-4FB2-BEDC-48EE64C0F534}"/>
              </a:ext>
            </a:extLst>
          </p:cNvPr>
          <p:cNvSpPr/>
          <p:nvPr/>
        </p:nvSpPr>
        <p:spPr>
          <a:xfrm rot="18576424">
            <a:off x="6508640" y="3055222"/>
            <a:ext cx="500775" cy="14401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816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1695" y="-1"/>
            <a:ext cx="4439429" cy="1190151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9807" y="1331416"/>
            <a:ext cx="6431317" cy="4069259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32166"/>
            <a:ext cx="4379082" cy="4068509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729F9E9-88A7-4B9C-8229-D3A8ED4B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27" y="1548209"/>
            <a:ext cx="2660153" cy="28662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fontAlgn="base">
              <a:buNone/>
            </a:pP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</a:rPr>
              <a:t>Após a assinatura, deve-se liberar o documento para assinatura. O procedimento para liberação está no tutorial Liberar Assinatura para Usuário Externo.</a:t>
            </a:r>
          </a:p>
        </p:txBody>
      </p:sp>
      <p:sp>
        <p:nvSpPr>
          <p:cNvPr id="9" name="Título 5">
            <a:extLst>
              <a:ext uri="{FF2B5EF4-FFF2-40B4-BE49-F238E27FC236}">
                <a16:creationId xmlns:a16="http://schemas.microsoft.com/office/drawing/2014/main" id="{ACB653C1-1670-4807-8239-B42C0058930A}"/>
              </a:ext>
            </a:extLst>
          </p:cNvPr>
          <p:cNvSpPr txBox="1">
            <a:spLocks/>
          </p:cNvSpPr>
          <p:nvPr/>
        </p:nvSpPr>
        <p:spPr>
          <a:xfrm>
            <a:off x="5020887" y="154200"/>
            <a:ext cx="3942868" cy="902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751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4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pt-BR" sz="2800" b="1" dirty="0"/>
              <a:t>SEI! Processos Para Câmaras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9DF0FDC-7807-4EC9-BD1B-E6760799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18" y="1507390"/>
            <a:ext cx="2380044" cy="79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834CB28-F706-4DA8-A2C4-980321C2D7CB}"/>
              </a:ext>
            </a:extLst>
          </p:cNvPr>
          <p:cNvSpPr txBox="1"/>
          <p:nvPr/>
        </p:nvSpPr>
        <p:spPr>
          <a:xfrm>
            <a:off x="3388956" y="4769234"/>
            <a:ext cx="572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/>
              <a:t>DTI – Departamento de Tecnologia da Informação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55B8015-AC4C-44AC-BA0B-B5A65BA679F5}"/>
              </a:ext>
            </a:extLst>
          </p:cNvPr>
          <p:cNvSpPr txBox="1"/>
          <p:nvPr/>
        </p:nvSpPr>
        <p:spPr>
          <a:xfrm>
            <a:off x="4992440" y="3439664"/>
            <a:ext cx="3971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Dúvidas?</a:t>
            </a:r>
          </a:p>
          <a:p>
            <a:r>
              <a:rPr lang="pt-BR" dirty="0">
                <a:hlinkClick r:id="rId4"/>
              </a:rPr>
              <a:t>falecomsei@tce.sp.gov.br</a:t>
            </a:r>
            <a:endParaRPr lang="pt-BR" dirty="0"/>
          </a:p>
          <a:p>
            <a:r>
              <a:rPr lang="pt-BR" dirty="0"/>
              <a:t>ou</a:t>
            </a:r>
          </a:p>
          <a:p>
            <a:r>
              <a:rPr lang="pt-BR" dirty="0">
                <a:hlinkClick r:id="rId5"/>
              </a:rPr>
              <a:t>https://www.tce.sp.gov.br/chamados</a:t>
            </a:r>
            <a:endParaRPr lang="pt-BR" dirty="0"/>
          </a:p>
        </p:txBody>
      </p:sp>
      <p:pic>
        <p:nvPicPr>
          <p:cNvPr id="11" name="Gráfico 10" descr="Perguntas">
            <a:extLst>
              <a:ext uri="{FF2B5EF4-FFF2-40B4-BE49-F238E27FC236}">
                <a16:creationId xmlns:a16="http://schemas.microsoft.com/office/drawing/2014/main" id="{F1BE3E76-27AE-4461-B06C-905712BE82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14733" y="3305629"/>
            <a:ext cx="914400" cy="91440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EF01D5F-F13C-4A8F-B49D-024666D9A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18" y="2559784"/>
            <a:ext cx="4034176" cy="54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8CBAA3C9-6A4B-44BD-86C4-9CA188427D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83209"/>
              </p:ext>
            </p:extLst>
          </p:nvPr>
        </p:nvGraphicFramePr>
        <p:xfrm>
          <a:off x="3695730" y="2268289"/>
          <a:ext cx="2952328" cy="276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1695" y="-1"/>
            <a:ext cx="4439429" cy="1190151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9807" y="1331416"/>
            <a:ext cx="6431317" cy="4069259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32166"/>
            <a:ext cx="4379082" cy="4068509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729F9E9-88A7-4B9C-8229-D3A8ED4B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9" y="1476202"/>
            <a:ext cx="2880319" cy="3672408"/>
          </a:xfrm>
        </p:spPr>
        <p:txBody>
          <a:bodyPr anchor="ctr">
            <a:normAutofit/>
          </a:bodyPr>
          <a:lstStyle/>
          <a:p>
            <a:pPr marL="0" indent="0" algn="l" rtl="0" fontAlgn="base">
              <a:buNone/>
            </a:pPr>
            <a:r>
              <a:rPr lang="pt-BR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Este procedimento é dividido em 3 fases:</a:t>
            </a:r>
          </a:p>
          <a:p>
            <a:pPr marL="342900" indent="-342900" algn="l" rtl="0" fontAlgn="base">
              <a:buAutoNum type="arabicPeriod"/>
            </a:pPr>
            <a:r>
              <a:rPr lang="pt-BR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DF/UR solicita o link para e-TCESP</a:t>
            </a:r>
          </a:p>
          <a:p>
            <a:pPr marL="342900" indent="-342900" algn="l" rtl="0" fontAlgn="base">
              <a:buAutoNum type="arabicPeriod"/>
            </a:pPr>
            <a:r>
              <a:rPr lang="pt-BR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E-TCESP devolve o link para DF/UR solicitante</a:t>
            </a:r>
          </a:p>
          <a:p>
            <a:pPr marL="342900" indent="-342900" algn="l" rtl="0" fontAlgn="base">
              <a:buAutoNum type="arabicPeriod"/>
            </a:pPr>
            <a:r>
              <a:rPr lang="pt-BR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DF/UR </a:t>
            </a: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</a:rPr>
              <a:t>libera para assinatura</a:t>
            </a:r>
            <a:endParaRPr lang="pt-BR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FB030C8-2177-4C4A-A07B-856DE1C4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470" y="142037"/>
            <a:ext cx="3942868" cy="902614"/>
          </a:xfrm>
        </p:spPr>
        <p:txBody>
          <a:bodyPr>
            <a:normAutofit/>
          </a:bodyPr>
          <a:lstStyle/>
          <a:p>
            <a:r>
              <a:rPr lang="pt-BR" sz="2800" b="1" dirty="0"/>
              <a:t>SEI! Processos Para Câmaras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AFB357C-7ADD-439B-8E38-8EA3DE7DDA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6865990"/>
              </p:ext>
            </p:extLst>
          </p:nvPr>
        </p:nvGraphicFramePr>
        <p:xfrm>
          <a:off x="5472725" y="1479410"/>
          <a:ext cx="2952328" cy="276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877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1695" y="-1"/>
            <a:ext cx="4439429" cy="1190151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9807" y="1331416"/>
            <a:ext cx="6431317" cy="4069259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32166"/>
            <a:ext cx="4379082" cy="4068509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729F9E9-88A7-4B9C-8229-D3A8ED4B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9" y="1476202"/>
            <a:ext cx="2880319" cy="3672408"/>
          </a:xfrm>
        </p:spPr>
        <p:txBody>
          <a:bodyPr anchor="ctr">
            <a:normAutofit/>
          </a:bodyPr>
          <a:lstStyle/>
          <a:p>
            <a:pPr marL="0" indent="0" algn="l" rtl="0" fontAlgn="base">
              <a:buNone/>
            </a:pPr>
            <a:r>
              <a:rPr lang="pt-BR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Cada fase consta de inserir um documento no processo, e enviá-lo para a área seguinte.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FB030C8-2177-4C4A-A07B-856DE1C4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470" y="142037"/>
            <a:ext cx="3942868" cy="902614"/>
          </a:xfrm>
        </p:spPr>
        <p:txBody>
          <a:bodyPr>
            <a:normAutofit/>
          </a:bodyPr>
          <a:lstStyle/>
          <a:p>
            <a:r>
              <a:rPr lang="pt-BR" sz="2800" b="1" dirty="0"/>
              <a:t>SEI! Processos Para Câmaras</a:t>
            </a:r>
          </a:p>
        </p:txBody>
      </p:sp>
      <p:pic>
        <p:nvPicPr>
          <p:cNvPr id="4" name="Imagem 3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0280E033-E539-45C7-99ED-5BB255371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49" y="1836241"/>
            <a:ext cx="3851152" cy="1199484"/>
          </a:xfrm>
          <a:prstGeom prst="rect">
            <a:avLst/>
          </a:prstGeom>
        </p:spPr>
      </p:pic>
      <p:pic>
        <p:nvPicPr>
          <p:cNvPr id="8" name="Imagem 7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4A8602B0-E85B-4C6D-9918-D4564C70E0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09" y="2766744"/>
            <a:ext cx="3638194" cy="1180247"/>
          </a:xfrm>
          <a:prstGeom prst="rect">
            <a:avLst/>
          </a:prstGeom>
        </p:spPr>
      </p:pic>
      <p:pic>
        <p:nvPicPr>
          <p:cNvPr id="13" name="Imagem 12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DDD0625C-0540-4E61-AD93-98CC13E5C1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06" y="3882838"/>
            <a:ext cx="3383258" cy="132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2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1695" y="-1"/>
            <a:ext cx="4439429" cy="1190151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9807" y="1331416"/>
            <a:ext cx="6431317" cy="4069259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32166"/>
            <a:ext cx="4379082" cy="4068509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729F9E9-88A7-4B9C-8229-D3A8ED4B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9" y="1476202"/>
            <a:ext cx="2880319" cy="3672408"/>
          </a:xfrm>
        </p:spPr>
        <p:txBody>
          <a:bodyPr anchor="ctr">
            <a:normAutofit/>
          </a:bodyPr>
          <a:lstStyle/>
          <a:p>
            <a:pPr marL="0" indent="0" algn="l" rtl="0" fontAlgn="base">
              <a:buNone/>
            </a:pPr>
            <a:r>
              <a:rPr lang="pt-BR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Para iniciar, a DF/UR inicia um processo do tipo “ENVIO DE PROCESSOS DE CONTAS AS CÂMARAS”</a:t>
            </a:r>
          </a:p>
          <a:p>
            <a:pPr marL="0" indent="0" algn="l" rtl="0" fontAlgn="base">
              <a:buNone/>
            </a:pPr>
            <a:endParaRPr lang="pt-BR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FB030C8-2177-4C4A-A07B-856DE1C4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470" y="142037"/>
            <a:ext cx="3942868" cy="902614"/>
          </a:xfrm>
        </p:spPr>
        <p:txBody>
          <a:bodyPr>
            <a:normAutofit/>
          </a:bodyPr>
          <a:lstStyle/>
          <a:p>
            <a:r>
              <a:rPr lang="pt-BR" sz="2800" b="1" dirty="0"/>
              <a:t>SEI! Processos Para Câmaras</a:t>
            </a:r>
          </a:p>
        </p:txBody>
      </p:sp>
      <p:pic>
        <p:nvPicPr>
          <p:cNvPr id="3" name="Imagem 2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DFAB3592-2604-4CB7-93CC-F4B8F69AD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93" y="2124273"/>
            <a:ext cx="5232604" cy="167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16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1695" y="-1"/>
            <a:ext cx="4439429" cy="1190151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9807" y="1331416"/>
            <a:ext cx="6431317" cy="4069259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32166"/>
            <a:ext cx="4379082" cy="4068509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729F9E9-88A7-4B9C-8229-D3A8ED4B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9" y="1476202"/>
            <a:ext cx="2880319" cy="3672408"/>
          </a:xfrm>
        </p:spPr>
        <p:txBody>
          <a:bodyPr anchor="ctr">
            <a:normAutofit/>
          </a:bodyPr>
          <a:lstStyle/>
          <a:p>
            <a:pPr marL="0" indent="0" algn="l" rtl="0" fontAlgn="base">
              <a:buNone/>
            </a:pPr>
            <a:r>
              <a:rPr lang="pt-BR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Para iniciar, a DF/UR inicia um processo do tipo “ENVIO DE PROCESSOS DE CONTAS </a:t>
            </a: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</a:rPr>
              <a:t>À</a:t>
            </a:r>
            <a:r>
              <a:rPr lang="pt-BR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 CÂMARAS”</a:t>
            </a:r>
          </a:p>
          <a:p>
            <a:pPr marL="0" indent="0" algn="l" rtl="0" fontAlgn="base">
              <a:buNone/>
            </a:pPr>
            <a:endParaRPr lang="pt-BR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FB030C8-2177-4C4A-A07B-856DE1C4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470" y="142037"/>
            <a:ext cx="3942868" cy="902614"/>
          </a:xfrm>
        </p:spPr>
        <p:txBody>
          <a:bodyPr>
            <a:normAutofit/>
          </a:bodyPr>
          <a:lstStyle/>
          <a:p>
            <a:r>
              <a:rPr lang="pt-BR" sz="2800" b="1" dirty="0"/>
              <a:t>SEI! Processos Para Câmaras</a:t>
            </a:r>
          </a:p>
        </p:txBody>
      </p:sp>
      <p:pic>
        <p:nvPicPr>
          <p:cNvPr id="3" name="Imagem 2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DFAB3592-2604-4CB7-93CC-F4B8F69AD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93" y="2124273"/>
            <a:ext cx="5232604" cy="167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4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1695" y="-1"/>
            <a:ext cx="4439429" cy="1190151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9807" y="1331416"/>
            <a:ext cx="6431317" cy="4069259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32166"/>
            <a:ext cx="4379082" cy="4068509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729F9E9-88A7-4B9C-8229-D3A8ED4B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9" y="1476202"/>
            <a:ext cx="2880319" cy="3672408"/>
          </a:xfrm>
        </p:spPr>
        <p:txBody>
          <a:bodyPr anchor="ctr">
            <a:normAutofit/>
          </a:bodyPr>
          <a:lstStyle/>
          <a:p>
            <a:pPr marL="0" indent="0" algn="l" rtl="0" fontAlgn="base">
              <a:buNone/>
            </a:pPr>
            <a:r>
              <a:rPr lang="pt-BR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Para iniciar, a DF/UR inicia um processo do tipo “ENVIO DE PROCESSOS DE CONTAS </a:t>
            </a: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</a:rPr>
              <a:t>À</a:t>
            </a:r>
            <a:r>
              <a:rPr lang="pt-BR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 CÂMARAS”</a:t>
            </a:r>
          </a:p>
          <a:p>
            <a:pPr marL="0" indent="0" algn="l" rtl="0" fontAlgn="base">
              <a:buNone/>
            </a:pPr>
            <a:endParaRPr lang="pt-BR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FB030C8-2177-4C4A-A07B-856DE1C4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470" y="142037"/>
            <a:ext cx="3942868" cy="902614"/>
          </a:xfrm>
        </p:spPr>
        <p:txBody>
          <a:bodyPr>
            <a:normAutofit/>
          </a:bodyPr>
          <a:lstStyle/>
          <a:p>
            <a:r>
              <a:rPr lang="pt-BR" sz="2800" b="1" dirty="0"/>
              <a:t>SEI! Processos Para Câmaras</a:t>
            </a:r>
          </a:p>
        </p:txBody>
      </p:sp>
      <p:pic>
        <p:nvPicPr>
          <p:cNvPr id="3" name="Imagem 2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DFAB3592-2604-4CB7-93CC-F4B8F69AD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93" y="2124273"/>
            <a:ext cx="5232604" cy="167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24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1695" y="-1"/>
            <a:ext cx="4439429" cy="1190151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9807" y="1331416"/>
            <a:ext cx="6431317" cy="4069259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32166"/>
            <a:ext cx="4379082" cy="4068509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729F9E9-88A7-4B9C-8229-D3A8ED4B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9" y="1476202"/>
            <a:ext cx="2880319" cy="3672408"/>
          </a:xfrm>
        </p:spPr>
        <p:txBody>
          <a:bodyPr anchor="ctr">
            <a:normAutofit/>
          </a:bodyPr>
          <a:lstStyle/>
          <a:p>
            <a:pPr marL="0" indent="0" algn="l" rtl="0" fontAlgn="base">
              <a:buNone/>
            </a:pPr>
            <a:r>
              <a:rPr lang="pt-BR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Na tela de informações, </a:t>
            </a: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</a:rPr>
              <a:t>devem ser preenchidos os campos de Especificação, com o nome da Camara e o Ano, o Interessado, com o Nome da Câmara, e o nível de Acesso, que deve ser Público ou Restrito.</a:t>
            </a:r>
            <a:b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</a:rPr>
              <a:t>Após, clique em Salvar.</a:t>
            </a:r>
            <a:endParaRPr lang="pt-BR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endParaRPr lang="pt-BR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FB030C8-2177-4C4A-A07B-856DE1C4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470" y="142037"/>
            <a:ext cx="3942868" cy="902614"/>
          </a:xfrm>
        </p:spPr>
        <p:txBody>
          <a:bodyPr>
            <a:normAutofit/>
          </a:bodyPr>
          <a:lstStyle/>
          <a:p>
            <a:r>
              <a:rPr lang="pt-BR" sz="2800" b="1" dirty="0"/>
              <a:t>SEI! Processos Para Câmaras</a:t>
            </a:r>
          </a:p>
        </p:txBody>
      </p:sp>
      <p:pic>
        <p:nvPicPr>
          <p:cNvPr id="4" name="Imagem 3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3D8B8BAF-5598-431D-92C8-8E985CA08B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94" y="1980257"/>
            <a:ext cx="591683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7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1695" y="-1"/>
            <a:ext cx="4439429" cy="1190151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9807" y="1331416"/>
            <a:ext cx="6431317" cy="4069259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32166"/>
            <a:ext cx="4379082" cy="4068509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729F9E9-88A7-4B9C-8229-D3A8ED4B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9" y="1476202"/>
            <a:ext cx="2880319" cy="3672408"/>
          </a:xfrm>
        </p:spPr>
        <p:txBody>
          <a:bodyPr anchor="ctr">
            <a:normAutofit/>
          </a:bodyPr>
          <a:lstStyle/>
          <a:p>
            <a:pPr marL="0" indent="0" algn="l" rtl="0" fontAlgn="base">
              <a:buNone/>
            </a:pP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</a:rPr>
              <a:t>As informações dadas fazem com que o Processo possa ser identificado de maneira mais rápida, e que algumas das informações nos documentos que serão inseridos sejam automatizados.</a:t>
            </a:r>
            <a:endParaRPr lang="pt-BR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FB030C8-2177-4C4A-A07B-856DE1C4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470" y="142037"/>
            <a:ext cx="3942868" cy="902614"/>
          </a:xfrm>
        </p:spPr>
        <p:txBody>
          <a:bodyPr>
            <a:normAutofit/>
          </a:bodyPr>
          <a:lstStyle/>
          <a:p>
            <a:r>
              <a:rPr lang="pt-BR" sz="2800" b="1" dirty="0"/>
              <a:t>SEI! Processos Para Câmaras</a:t>
            </a:r>
          </a:p>
        </p:txBody>
      </p:sp>
      <p:pic>
        <p:nvPicPr>
          <p:cNvPr id="3" name="Imagem 2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C19102B4-B7AB-4748-B37A-0437C013B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33" y="1980257"/>
            <a:ext cx="5957592" cy="294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287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TM10001106[[fn=Selo]]</Template>
  <TotalTime>314</TotalTime>
  <Words>738</Words>
  <Application>Microsoft Office PowerPoint</Application>
  <PresentationFormat>Personalizar</PresentationFormat>
  <Paragraphs>82</Paragraphs>
  <Slides>23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Segoe UI</vt:lpstr>
      <vt:lpstr>Tema do Office</vt:lpstr>
      <vt:lpstr>Apresentação do PowerPoint</vt:lpstr>
      <vt:lpstr>SEI! Processos Para Câmaras</vt:lpstr>
      <vt:lpstr>SEI! Processos Para Câmaras</vt:lpstr>
      <vt:lpstr>SEI! Processos Para Câmaras</vt:lpstr>
      <vt:lpstr>SEI! Processos Para Câmaras</vt:lpstr>
      <vt:lpstr>SEI! Processos Para Câmaras</vt:lpstr>
      <vt:lpstr>SEI! Processos Para Câmaras</vt:lpstr>
      <vt:lpstr>SEI! Processos Para Câmaras</vt:lpstr>
      <vt:lpstr>SEI! Processos Para Câmaras</vt:lpstr>
      <vt:lpstr>SEI! Processos Para Câmaras</vt:lpstr>
      <vt:lpstr>SEI! Processos Para Câmaras</vt:lpstr>
      <vt:lpstr>SEI! Processos Para Câmaras</vt:lpstr>
      <vt:lpstr>SEI! Processos Para Câmaras</vt:lpstr>
      <vt:lpstr>SEI! Processos Para Câmaras</vt:lpstr>
      <vt:lpstr>SEI! Processos Para Câmaras</vt:lpstr>
      <vt:lpstr>SEI! Processos Para Câmaras</vt:lpstr>
      <vt:lpstr>SEI! Processos Para Câmaras</vt:lpstr>
      <vt:lpstr>SEI! Processos Para Câmaras</vt:lpstr>
      <vt:lpstr>SEI! Processos Para Câmaras</vt:lpstr>
      <vt:lpstr>SEI! Processos Para Câmaras</vt:lpstr>
      <vt:lpstr>SEI! Processos Para Câmaras</vt:lpstr>
      <vt:lpstr>SEI! Processos Para Câmaras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David Araújo</dc:creator>
  <cp:lastModifiedBy>David Araújo</cp:lastModifiedBy>
  <cp:revision>5</cp:revision>
  <dcterms:created xsi:type="dcterms:W3CDTF">2020-06-27T14:12:35Z</dcterms:created>
  <dcterms:modified xsi:type="dcterms:W3CDTF">2020-06-28T21:57:45Z</dcterms:modified>
</cp:coreProperties>
</file>